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2" r:id="rId3"/>
  </p:sldMasterIdLst>
  <p:notesMasterIdLst>
    <p:notesMasterId r:id="rId13"/>
  </p:notesMasterIdLst>
  <p:sldIdLst>
    <p:sldId id="1797" r:id="rId4"/>
    <p:sldId id="1814" r:id="rId5"/>
    <p:sldId id="1813" r:id="rId6"/>
    <p:sldId id="1815" r:id="rId7"/>
    <p:sldId id="1810" r:id="rId8"/>
    <p:sldId id="1811" r:id="rId9"/>
    <p:sldId id="1816" r:id="rId10"/>
    <p:sldId id="1817" r:id="rId11"/>
    <p:sldId id="18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60843-2FCD-4509-B310-B5530E9DC5B7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4BAB6-CF3D-430E-AC27-865464CD7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29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8aaa402fd4_0_7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 don’t think we should be using images of our staff for the slides! Do we have another we can use?</a:t>
            </a:r>
            <a:endParaRPr/>
          </a:p>
        </p:txBody>
      </p:sp>
      <p:sp>
        <p:nvSpPr>
          <p:cNvPr id="1481" name="Google Shape;1481;g8aaa402fd4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108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8aaa402fd4_0_7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 don’t think we should be using images of our staff for the slides! Do we have another we can use?</a:t>
            </a:r>
            <a:endParaRPr/>
          </a:p>
        </p:txBody>
      </p:sp>
      <p:sp>
        <p:nvSpPr>
          <p:cNvPr id="1481" name="Google Shape;1481;g8aaa402fd4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567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8aaa402fd4_0_7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 don’t think we should be using images of our staff for the slides! Do we have another we can use?</a:t>
            </a:r>
            <a:endParaRPr/>
          </a:p>
        </p:txBody>
      </p:sp>
      <p:sp>
        <p:nvSpPr>
          <p:cNvPr id="1481" name="Google Shape;1481;g8aaa402fd4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9743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c1de0c7d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c1de0c7d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4593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35377-EBD0-6A4E-B21D-61133FCF89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53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8aaa402fd4_0_7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 don’t think we should be using images of our staff for the slides! Do we have another we can use?</a:t>
            </a:r>
            <a:endParaRPr/>
          </a:p>
        </p:txBody>
      </p:sp>
      <p:sp>
        <p:nvSpPr>
          <p:cNvPr id="1481" name="Google Shape;1481;g8aaa402fd4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9416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8aaa402fd4_0_7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 don’t think we should be using images of our staff for the slides! Do we have another we can use?</a:t>
            </a:r>
            <a:endParaRPr/>
          </a:p>
        </p:txBody>
      </p:sp>
      <p:sp>
        <p:nvSpPr>
          <p:cNvPr id="1481" name="Google Shape;1481;g8aaa402fd4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4764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c1de0c7d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c1de0c7d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351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ristol.ac.uk/engineering/research/smart/" TargetMode="Externa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stol.ac.uk/engineering/research/smart/" TargetMode="Externa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stol.ac.uk/engineering/research/smart/" TargetMode="Externa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05FC-7744-424D-9040-CD2BB1EE9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2BE704-892A-9E46-BCF1-AFB9883C7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4C657-D955-7E45-8E8D-9546F3F6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2A469-35B3-0641-A4B5-9FA92AC2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56BE5-CCB3-8241-BEC4-604B6007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7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965-E95B-1645-B31E-39D8F9427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11082-156B-4F46-B8F1-F5FA96D7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FD31E-5A52-BD4A-861B-514608D3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BB80C-672E-BD41-B461-822ABCFA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E7DC0-6BA1-0846-ABFD-03BF43E2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9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779E3-4E08-9D4A-9EEA-3B1F2AA8A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5E312-AFF6-C941-BCDB-FE6C71C7D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2026C-61BC-3045-AED2-97EA2AD87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3C9F4-AC2B-7E4F-84BF-A70C1B84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49936-FB2E-1741-A22D-5572F23D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31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05FC-7744-424D-9040-CD2BB1EE9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2BE704-892A-9E46-BCF1-AFB9883C7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4C657-D955-7E45-8E8D-9546F3F6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2A469-35B3-0641-A4B5-9FA92AC2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56BE5-CCB3-8241-BEC4-604B6007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5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59E0-E419-9040-B982-0FC96BAD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8A43C-12B1-F147-94C5-682575FF7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F8FF5-FEB6-8E40-B274-577A6549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6433D-A480-D64C-BC94-3EB70DAA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D6F5D-2E2F-9540-896F-4E47AC67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5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7B968-85B9-1B4C-95A1-D29081084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F71F1-E312-2A4B-AA3E-AA89B24DE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E85F2-5925-D346-BD4E-04668809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4E77B-F4EF-2444-A189-7D9994D4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98E35-F35F-234E-BDFC-C1D808DC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14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39468-BB3C-4445-9350-238459B4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470AC-0B60-C741-B515-A15507544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4B698-0C29-C143-9F04-023BA5194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B4BFA-6916-FB44-A372-E4A8BFF8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9925F-B377-5143-98D4-4450B8EC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68EC9-CBDC-A044-B88C-24E7871F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06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35248-0347-6445-893B-4E9553B6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C4DD6-157C-3F43-8AA1-36636E47E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BE329-DF86-9849-97FB-3930D135B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46543-C06E-D04B-9F20-3771869F9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DB79D-E09D-8543-8D6B-3721C0763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B8BC5B-665B-4D48-A80A-D30173511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40AC5-4CF7-4148-8445-9DBCFE033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F5B1E-4210-2247-84A1-5AEC809B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84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69E27-8573-C54C-B87D-97289F025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297B7-A1B2-AB42-AFF8-75927E10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7C74CF-92BB-8847-98DA-5B3F2B38C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D32CB-0BCE-DF41-B656-BB4FC49B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28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E8BCBC-2354-3F49-B304-D8E3C967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79088-0FB5-014D-8FA6-28A4E27EB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7C617-E77B-114A-9688-F6CBB99F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11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F8AAC-0171-5C42-B3E6-06A259A4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32520-B96D-3C40-999E-C93D2760D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0D9E8-F30F-1E4D-9413-49C76ABBF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748A8-7DAE-0B4B-AF5C-FF9793F9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16375-8F48-8F48-B527-70CB1EC2F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317B6-B580-D840-AE04-F663D17B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2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59E0-E419-9040-B982-0FC96BAD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8A43C-12B1-F147-94C5-682575FF7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F8FF5-FEB6-8E40-B274-577A6549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6433D-A480-D64C-BC94-3EB70DAA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D6F5D-2E2F-9540-896F-4E47AC67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18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2CF1-761B-A74B-9AF7-D3727DBD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4848E4-6ADC-C548-B53E-36A263DCD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4590C2-C322-2448-9F53-D3D802032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B6D53-B6FA-DE48-B11B-2AC06100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F34B1-D070-EC45-BE84-9514EF591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86DFD-2B8C-0F43-ACAC-0AC71CB6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82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965-E95B-1645-B31E-39D8F9427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11082-156B-4F46-B8F1-F5FA96D7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FD31E-5A52-BD4A-861B-514608D3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BB80C-672E-BD41-B461-822ABCFA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E7DC0-6BA1-0846-ABFD-03BF43E2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2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779E3-4E08-9D4A-9EEA-3B1F2AA8A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5E312-AFF6-C941-BCDB-FE6C71C7D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2026C-61BC-3045-AED2-97EA2AD87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3C9F4-AC2B-7E4F-84BF-A70C1B84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49936-FB2E-1741-A22D-5572F23D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20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Content and Image">
    <p:bg>
      <p:bgPr>
        <a:solidFill>
          <a:schemeClr val="lt1"/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72"/>
          <p:cNvSpPr txBox="1">
            <a:spLocks noGrp="1"/>
          </p:cNvSpPr>
          <p:nvPr>
            <p:ph type="title"/>
          </p:nvPr>
        </p:nvSpPr>
        <p:spPr>
          <a:xfrm>
            <a:off x="494400" y="365125"/>
            <a:ext cx="11203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72"/>
          <p:cNvSpPr txBox="1">
            <a:spLocks noGrp="1"/>
          </p:cNvSpPr>
          <p:nvPr>
            <p:ph type="body" idx="1"/>
          </p:nvPr>
        </p:nvSpPr>
        <p:spPr>
          <a:xfrm>
            <a:off x="494400" y="1825625"/>
            <a:ext cx="5525700" cy="3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⮚"/>
              <a:defRPr/>
            </a:lvl3pPr>
            <a:lvl4pPr marL="182880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228600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/>
            </a:lvl5pPr>
            <a:lvl6pPr marL="274320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237" name="Google Shape;1237;p72"/>
          <p:cNvSpPr txBox="1">
            <a:spLocks noGrp="1"/>
          </p:cNvSpPr>
          <p:nvPr>
            <p:ph type="dt" idx="10"/>
          </p:nvPr>
        </p:nvSpPr>
        <p:spPr>
          <a:xfrm>
            <a:off x="494400" y="581479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38" name="Google Shape;1238;p72"/>
          <p:cNvSpPr txBox="1">
            <a:spLocks noGrp="1"/>
          </p:cNvSpPr>
          <p:nvPr>
            <p:ph type="ftr" idx="11"/>
          </p:nvPr>
        </p:nvSpPr>
        <p:spPr>
          <a:xfrm>
            <a:off x="8954400" y="581479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39" name="Google Shape;1239;p72"/>
          <p:cNvSpPr txBox="1">
            <a:spLocks noGrp="1"/>
          </p:cNvSpPr>
          <p:nvPr>
            <p:ph type="sldNum" idx="12"/>
          </p:nvPr>
        </p:nvSpPr>
        <p:spPr>
          <a:xfrm>
            <a:off x="5762169" y="6362235"/>
            <a:ext cx="7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0" name="Google Shape;1240;p72"/>
          <p:cNvSpPr>
            <a:spLocks noGrp="1"/>
          </p:cNvSpPr>
          <p:nvPr>
            <p:ph type="pic" idx="2"/>
          </p:nvPr>
        </p:nvSpPr>
        <p:spPr>
          <a:xfrm>
            <a:off x="6172800" y="1825625"/>
            <a:ext cx="5524800" cy="3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⮚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1" name="Google Shape;1241;p72"/>
          <p:cNvSpPr txBox="1">
            <a:spLocks noGrp="1"/>
          </p:cNvSpPr>
          <p:nvPr>
            <p:ph type="body" idx="3"/>
          </p:nvPr>
        </p:nvSpPr>
        <p:spPr>
          <a:xfrm>
            <a:off x="513600" y="6105600"/>
            <a:ext cx="4646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31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⮚"/>
              <a:defRPr/>
            </a:lvl3pPr>
            <a:lvl4pPr marL="182880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228600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/>
            </a:lvl5pPr>
            <a:lvl6pPr marL="274320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866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Content and Image">
  <p:cSld name="1_Title, Content and Imag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74"/>
          <p:cNvSpPr txBox="1">
            <a:spLocks noGrp="1"/>
          </p:cNvSpPr>
          <p:nvPr>
            <p:ph type="title"/>
          </p:nvPr>
        </p:nvSpPr>
        <p:spPr>
          <a:xfrm>
            <a:off x="494400" y="907200"/>
            <a:ext cx="70128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74"/>
          <p:cNvSpPr txBox="1">
            <a:spLocks noGrp="1"/>
          </p:cNvSpPr>
          <p:nvPr>
            <p:ph type="body" idx="1"/>
          </p:nvPr>
        </p:nvSpPr>
        <p:spPr>
          <a:xfrm>
            <a:off x="494400" y="2433600"/>
            <a:ext cx="70128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⮚"/>
              <a:defRPr/>
            </a:lvl3pPr>
            <a:lvl4pPr marL="182880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228600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/>
            </a:lvl5pPr>
            <a:lvl6pPr marL="274320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253" name="Google Shape;1253;p74"/>
          <p:cNvSpPr txBox="1">
            <a:spLocks noGrp="1"/>
          </p:cNvSpPr>
          <p:nvPr>
            <p:ph type="dt" idx="10"/>
          </p:nvPr>
        </p:nvSpPr>
        <p:spPr>
          <a:xfrm>
            <a:off x="494400" y="581479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54" name="Google Shape;1254;p74"/>
          <p:cNvSpPr txBox="1">
            <a:spLocks noGrp="1"/>
          </p:cNvSpPr>
          <p:nvPr>
            <p:ph type="ftr" idx="11"/>
          </p:nvPr>
        </p:nvSpPr>
        <p:spPr>
          <a:xfrm>
            <a:off x="8954400" y="581479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74"/>
          <p:cNvSpPr txBox="1">
            <a:spLocks noGrp="1"/>
          </p:cNvSpPr>
          <p:nvPr>
            <p:ph type="sldNum" idx="12"/>
          </p:nvPr>
        </p:nvSpPr>
        <p:spPr>
          <a:xfrm>
            <a:off x="5762169" y="6362235"/>
            <a:ext cx="7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6" name="Google Shape;1256;p74"/>
          <p:cNvSpPr>
            <a:spLocks noGrp="1"/>
          </p:cNvSpPr>
          <p:nvPr>
            <p:ph type="pic" idx="2"/>
          </p:nvPr>
        </p:nvSpPr>
        <p:spPr>
          <a:xfrm>
            <a:off x="7576472" y="0"/>
            <a:ext cx="46155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⮚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7552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8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46" name="Google Shape;1346;p8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9398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8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349" name="Google Shape;1349;p89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9068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9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352" name="Google Shape;1352;p9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53" name="Google Shape;1353;p90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436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9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356" name="Google Shape;1356;p9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57" name="Google Shape;1357;p91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7564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1_Content and Image">
    <p:bg>
      <p:bgPr>
        <a:solidFill>
          <a:schemeClr val="lt1"/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72"/>
          <p:cNvSpPr txBox="1">
            <a:spLocks noGrp="1"/>
          </p:cNvSpPr>
          <p:nvPr>
            <p:ph type="title"/>
          </p:nvPr>
        </p:nvSpPr>
        <p:spPr>
          <a:xfrm>
            <a:off x="494400" y="365125"/>
            <a:ext cx="11203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72"/>
          <p:cNvSpPr txBox="1">
            <a:spLocks noGrp="1"/>
          </p:cNvSpPr>
          <p:nvPr>
            <p:ph type="body" idx="1"/>
          </p:nvPr>
        </p:nvSpPr>
        <p:spPr>
          <a:xfrm>
            <a:off x="494400" y="1825625"/>
            <a:ext cx="5525700" cy="3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⮚"/>
              <a:defRPr/>
            </a:lvl3pPr>
            <a:lvl4pPr marL="182880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228600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/>
            </a:lvl5pPr>
            <a:lvl6pPr marL="274320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237" name="Google Shape;1237;p72"/>
          <p:cNvSpPr txBox="1">
            <a:spLocks noGrp="1"/>
          </p:cNvSpPr>
          <p:nvPr>
            <p:ph type="dt" idx="10"/>
          </p:nvPr>
        </p:nvSpPr>
        <p:spPr>
          <a:xfrm>
            <a:off x="494400" y="581479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9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S Rufus" panose="020B0603020202020204"/>
              <a:ea typeface="+mn-ea"/>
              <a:cs typeface="+mn-cs"/>
            </a:endParaRPr>
          </a:p>
        </p:txBody>
      </p:sp>
      <p:sp>
        <p:nvSpPr>
          <p:cNvPr id="1238" name="Google Shape;1238;p72"/>
          <p:cNvSpPr txBox="1">
            <a:spLocks noGrp="1"/>
          </p:cNvSpPr>
          <p:nvPr>
            <p:ph type="ftr" idx="11"/>
          </p:nvPr>
        </p:nvSpPr>
        <p:spPr>
          <a:xfrm>
            <a:off x="8954400" y="581479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9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S Rufus" panose="020B0603020202020204"/>
              <a:ea typeface="+mn-ea"/>
              <a:cs typeface="+mn-cs"/>
            </a:endParaRPr>
          </a:p>
        </p:txBody>
      </p:sp>
      <p:sp>
        <p:nvSpPr>
          <p:cNvPr id="1239" name="Google Shape;1239;p72"/>
          <p:cNvSpPr txBox="1">
            <a:spLocks noGrp="1"/>
          </p:cNvSpPr>
          <p:nvPr>
            <p:ph type="sldNum" idx="12"/>
          </p:nvPr>
        </p:nvSpPr>
        <p:spPr>
          <a:xfrm>
            <a:off x="5762169" y="6362235"/>
            <a:ext cx="7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0" name="Google Shape;1240;p72"/>
          <p:cNvSpPr>
            <a:spLocks noGrp="1"/>
          </p:cNvSpPr>
          <p:nvPr>
            <p:ph type="pic" idx="2"/>
          </p:nvPr>
        </p:nvSpPr>
        <p:spPr>
          <a:xfrm>
            <a:off x="6172800" y="1825625"/>
            <a:ext cx="5524800" cy="3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⮚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1" name="Google Shape;1241;p72"/>
          <p:cNvSpPr txBox="1">
            <a:spLocks noGrp="1"/>
          </p:cNvSpPr>
          <p:nvPr>
            <p:ph type="body" idx="3"/>
          </p:nvPr>
        </p:nvSpPr>
        <p:spPr>
          <a:xfrm>
            <a:off x="513600" y="6105600"/>
            <a:ext cx="4646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31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⮚"/>
              <a:defRPr/>
            </a:lvl3pPr>
            <a:lvl4pPr marL="182880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228600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/>
            </a:lvl5pPr>
            <a:lvl6pPr marL="274320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85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7B968-85B9-1B4C-95A1-D29081084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F71F1-E312-2A4B-AA3E-AA89B24DE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E85F2-5925-D346-BD4E-04668809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4E77B-F4EF-2444-A189-7D9994D4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98E35-F35F-234E-BDFC-C1D808DC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88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- orange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6">
            <a:extLst>
              <a:ext uri="{FF2B5EF4-FFF2-40B4-BE49-F238E27FC236}">
                <a16:creationId xmlns:a16="http://schemas.microsoft.com/office/drawing/2014/main" id="{F0D0C0EF-C559-4647-9AE3-540FF20E1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" y="344488"/>
            <a:ext cx="14636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650723D1-0834-414D-A01D-FAA1AF3807C3}"/>
              </a:ext>
            </a:extLst>
          </p:cNvPr>
          <p:cNvSpPr/>
          <p:nvPr/>
        </p:nvSpPr>
        <p:spPr>
          <a:xfrm>
            <a:off x="6146800" y="282575"/>
            <a:ext cx="1609725" cy="6286500"/>
          </a:xfrm>
          <a:prstGeom prst="parallelogram">
            <a:avLst>
              <a:gd name="adj" fmla="val 8970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S Rufus" panose="020B0603020202020204"/>
              <a:ea typeface="+mn-ea"/>
              <a:cs typeface="+mn-cs"/>
            </a:endParaRP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0"/>
          </p:nvPr>
        </p:nvSpPr>
        <p:spPr bwMode="auto">
          <a:xfrm>
            <a:off x="6413352" y="1416059"/>
            <a:ext cx="5353233" cy="4019541"/>
          </a:xfrm>
          <a:custGeom>
            <a:avLst/>
            <a:gdLst>
              <a:gd name="connsiteX0" fmla="*/ 0 w 6534150"/>
              <a:gd name="connsiteY0" fmla="*/ 3108325 h 3108325"/>
              <a:gd name="connsiteX1" fmla="*/ 926716 w 6534150"/>
              <a:gd name="connsiteY1" fmla="*/ 0 h 3108325"/>
              <a:gd name="connsiteX2" fmla="*/ 6534150 w 6534150"/>
              <a:gd name="connsiteY2" fmla="*/ 0 h 3108325"/>
              <a:gd name="connsiteX3" fmla="*/ 5607434 w 6534150"/>
              <a:gd name="connsiteY3" fmla="*/ 3108325 h 3108325"/>
              <a:gd name="connsiteX4" fmla="*/ 0 w 6534150"/>
              <a:gd name="connsiteY4" fmla="*/ 3108325 h 3108325"/>
              <a:gd name="connsiteX0" fmla="*/ 0 w 6546772"/>
              <a:gd name="connsiteY0" fmla="*/ 3108325 h 3108325"/>
              <a:gd name="connsiteX1" fmla="*/ 926716 w 6546772"/>
              <a:gd name="connsiteY1" fmla="*/ 0 h 3108325"/>
              <a:gd name="connsiteX2" fmla="*/ 6534150 w 6546772"/>
              <a:gd name="connsiteY2" fmla="*/ 0 h 3108325"/>
              <a:gd name="connsiteX3" fmla="*/ 6546772 w 6546772"/>
              <a:gd name="connsiteY3" fmla="*/ 3108325 h 3108325"/>
              <a:gd name="connsiteX4" fmla="*/ 0 w 6546772"/>
              <a:gd name="connsiteY4" fmla="*/ 3108325 h 3108325"/>
              <a:gd name="connsiteX0" fmla="*/ 0 w 6535033"/>
              <a:gd name="connsiteY0" fmla="*/ 3108325 h 3116638"/>
              <a:gd name="connsiteX1" fmla="*/ 926716 w 6535033"/>
              <a:gd name="connsiteY1" fmla="*/ 0 h 3116638"/>
              <a:gd name="connsiteX2" fmla="*/ 6534150 w 6535033"/>
              <a:gd name="connsiteY2" fmla="*/ 0 h 3116638"/>
              <a:gd name="connsiteX3" fmla="*/ 6530146 w 6535033"/>
              <a:gd name="connsiteY3" fmla="*/ 3116638 h 3116638"/>
              <a:gd name="connsiteX4" fmla="*/ 0 w 6535033"/>
              <a:gd name="connsiteY4" fmla="*/ 3108325 h 3116638"/>
              <a:gd name="connsiteX0" fmla="*/ 0 w 6534481"/>
              <a:gd name="connsiteY0" fmla="*/ 3108325 h 3116638"/>
              <a:gd name="connsiteX1" fmla="*/ 926716 w 6534481"/>
              <a:gd name="connsiteY1" fmla="*/ 0 h 3116638"/>
              <a:gd name="connsiteX2" fmla="*/ 6534150 w 6534481"/>
              <a:gd name="connsiteY2" fmla="*/ 0 h 3116638"/>
              <a:gd name="connsiteX3" fmla="*/ 6505208 w 6534481"/>
              <a:gd name="connsiteY3" fmla="*/ 3116638 h 3116638"/>
              <a:gd name="connsiteX4" fmla="*/ 0 w 6534481"/>
              <a:gd name="connsiteY4" fmla="*/ 3108325 h 3116638"/>
              <a:gd name="connsiteX0" fmla="*/ 0 w 6534481"/>
              <a:gd name="connsiteY0" fmla="*/ 3108325 h 3116638"/>
              <a:gd name="connsiteX1" fmla="*/ 623296 w 6534481"/>
              <a:gd name="connsiteY1" fmla="*/ 0 h 3116638"/>
              <a:gd name="connsiteX2" fmla="*/ 6534150 w 6534481"/>
              <a:gd name="connsiteY2" fmla="*/ 0 h 3116638"/>
              <a:gd name="connsiteX3" fmla="*/ 6505208 w 6534481"/>
              <a:gd name="connsiteY3" fmla="*/ 3116638 h 3116638"/>
              <a:gd name="connsiteX4" fmla="*/ 0 w 6534481"/>
              <a:gd name="connsiteY4" fmla="*/ 3108325 h 3116638"/>
              <a:gd name="connsiteX0" fmla="*/ 0 w 6538755"/>
              <a:gd name="connsiteY0" fmla="*/ 3113252 h 3116638"/>
              <a:gd name="connsiteX1" fmla="*/ 627570 w 6538755"/>
              <a:gd name="connsiteY1" fmla="*/ 0 h 3116638"/>
              <a:gd name="connsiteX2" fmla="*/ 6538424 w 6538755"/>
              <a:gd name="connsiteY2" fmla="*/ 0 h 3116638"/>
              <a:gd name="connsiteX3" fmla="*/ 6509482 w 6538755"/>
              <a:gd name="connsiteY3" fmla="*/ 3116638 h 3116638"/>
              <a:gd name="connsiteX4" fmla="*/ 0 w 6538755"/>
              <a:gd name="connsiteY4" fmla="*/ 3113252 h 3116638"/>
              <a:gd name="connsiteX0" fmla="*/ 0 w 6538755"/>
              <a:gd name="connsiteY0" fmla="*/ 3113252 h 3116638"/>
              <a:gd name="connsiteX1" fmla="*/ 623297 w 6538755"/>
              <a:gd name="connsiteY1" fmla="*/ 4927 h 3116638"/>
              <a:gd name="connsiteX2" fmla="*/ 6538424 w 6538755"/>
              <a:gd name="connsiteY2" fmla="*/ 0 h 3116638"/>
              <a:gd name="connsiteX3" fmla="*/ 6509482 w 6538755"/>
              <a:gd name="connsiteY3" fmla="*/ 3116638 h 3116638"/>
              <a:gd name="connsiteX4" fmla="*/ 0 w 6538755"/>
              <a:gd name="connsiteY4" fmla="*/ 3113252 h 3116638"/>
              <a:gd name="connsiteX0" fmla="*/ 0 w 6538755"/>
              <a:gd name="connsiteY0" fmla="*/ 3113252 h 3116638"/>
              <a:gd name="connsiteX1" fmla="*/ 623297 w 6538755"/>
              <a:gd name="connsiteY1" fmla="*/ 4927 h 3116638"/>
              <a:gd name="connsiteX2" fmla="*/ 6538424 w 6538755"/>
              <a:gd name="connsiteY2" fmla="*/ 0 h 3116638"/>
              <a:gd name="connsiteX3" fmla="*/ 6509482 w 6538755"/>
              <a:gd name="connsiteY3" fmla="*/ 3116638 h 3116638"/>
              <a:gd name="connsiteX4" fmla="*/ 0 w 6538755"/>
              <a:gd name="connsiteY4" fmla="*/ 3113252 h 3116638"/>
              <a:gd name="connsiteX0" fmla="*/ 0 w 6540892"/>
              <a:gd name="connsiteY0" fmla="*/ 3115712 h 3116638"/>
              <a:gd name="connsiteX1" fmla="*/ 625434 w 6540892"/>
              <a:gd name="connsiteY1" fmla="*/ 4927 h 3116638"/>
              <a:gd name="connsiteX2" fmla="*/ 6540561 w 6540892"/>
              <a:gd name="connsiteY2" fmla="*/ 0 h 3116638"/>
              <a:gd name="connsiteX3" fmla="*/ 6511619 w 6540892"/>
              <a:gd name="connsiteY3" fmla="*/ 3116638 h 3116638"/>
              <a:gd name="connsiteX4" fmla="*/ 0 w 6540892"/>
              <a:gd name="connsiteY4" fmla="*/ 3115712 h 3116638"/>
              <a:gd name="connsiteX0" fmla="*/ 0 w 6545166"/>
              <a:gd name="connsiteY0" fmla="*/ 3113252 h 3116638"/>
              <a:gd name="connsiteX1" fmla="*/ 629708 w 6545166"/>
              <a:gd name="connsiteY1" fmla="*/ 4927 h 3116638"/>
              <a:gd name="connsiteX2" fmla="*/ 6544835 w 6545166"/>
              <a:gd name="connsiteY2" fmla="*/ 0 h 3116638"/>
              <a:gd name="connsiteX3" fmla="*/ 6515893 w 6545166"/>
              <a:gd name="connsiteY3" fmla="*/ 3116638 h 3116638"/>
              <a:gd name="connsiteX4" fmla="*/ 0 w 6545166"/>
              <a:gd name="connsiteY4" fmla="*/ 3113252 h 3116638"/>
              <a:gd name="connsiteX0" fmla="*/ 0 w 6543029"/>
              <a:gd name="connsiteY0" fmla="*/ 3118172 h 3118172"/>
              <a:gd name="connsiteX1" fmla="*/ 627571 w 6543029"/>
              <a:gd name="connsiteY1" fmla="*/ 4927 h 3118172"/>
              <a:gd name="connsiteX2" fmla="*/ 6542698 w 6543029"/>
              <a:gd name="connsiteY2" fmla="*/ 0 h 3118172"/>
              <a:gd name="connsiteX3" fmla="*/ 6513756 w 6543029"/>
              <a:gd name="connsiteY3" fmla="*/ 3116638 h 3118172"/>
              <a:gd name="connsiteX4" fmla="*/ 0 w 6543029"/>
              <a:gd name="connsiteY4" fmla="*/ 3118172 h 3118172"/>
              <a:gd name="connsiteX0" fmla="*/ 0 w 6543029"/>
              <a:gd name="connsiteY0" fmla="*/ 3118172 h 3118172"/>
              <a:gd name="connsiteX1" fmla="*/ 482271 w 6543029"/>
              <a:gd name="connsiteY1" fmla="*/ 7 h 3118172"/>
              <a:gd name="connsiteX2" fmla="*/ 6542698 w 6543029"/>
              <a:gd name="connsiteY2" fmla="*/ 0 h 3118172"/>
              <a:gd name="connsiteX3" fmla="*/ 6513756 w 6543029"/>
              <a:gd name="connsiteY3" fmla="*/ 3116638 h 3118172"/>
              <a:gd name="connsiteX4" fmla="*/ 0 w 6543029"/>
              <a:gd name="connsiteY4" fmla="*/ 3118172 h 3118172"/>
              <a:gd name="connsiteX0" fmla="*/ 0 w 6681918"/>
              <a:gd name="connsiteY0" fmla="*/ 3113252 h 3116638"/>
              <a:gd name="connsiteX1" fmla="*/ 621160 w 6681918"/>
              <a:gd name="connsiteY1" fmla="*/ 7 h 3116638"/>
              <a:gd name="connsiteX2" fmla="*/ 6681587 w 6681918"/>
              <a:gd name="connsiteY2" fmla="*/ 0 h 3116638"/>
              <a:gd name="connsiteX3" fmla="*/ 6652645 w 6681918"/>
              <a:gd name="connsiteY3" fmla="*/ 3116638 h 3116638"/>
              <a:gd name="connsiteX4" fmla="*/ 0 w 6681918"/>
              <a:gd name="connsiteY4" fmla="*/ 3113252 h 3116638"/>
              <a:gd name="connsiteX0" fmla="*/ 0 w 6679781"/>
              <a:gd name="connsiteY0" fmla="*/ 3113252 h 3116638"/>
              <a:gd name="connsiteX1" fmla="*/ 619023 w 6679781"/>
              <a:gd name="connsiteY1" fmla="*/ 7 h 3116638"/>
              <a:gd name="connsiteX2" fmla="*/ 6679450 w 6679781"/>
              <a:gd name="connsiteY2" fmla="*/ 0 h 3116638"/>
              <a:gd name="connsiteX3" fmla="*/ 6650508 w 6679781"/>
              <a:gd name="connsiteY3" fmla="*/ 3116638 h 3116638"/>
              <a:gd name="connsiteX4" fmla="*/ 0 w 6679781"/>
              <a:gd name="connsiteY4" fmla="*/ 3113252 h 3116638"/>
              <a:gd name="connsiteX0" fmla="*/ 0 w 6650508"/>
              <a:gd name="connsiteY0" fmla="*/ 3113245 h 3116631"/>
              <a:gd name="connsiteX1" fmla="*/ 619023 w 6650508"/>
              <a:gd name="connsiteY1" fmla="*/ 0 h 3116631"/>
              <a:gd name="connsiteX2" fmla="*/ 3608794 w 6650508"/>
              <a:gd name="connsiteY2" fmla="*/ 7221 h 3116631"/>
              <a:gd name="connsiteX3" fmla="*/ 6650508 w 6650508"/>
              <a:gd name="connsiteY3" fmla="*/ 3116631 h 3116631"/>
              <a:gd name="connsiteX4" fmla="*/ 0 w 6650508"/>
              <a:gd name="connsiteY4" fmla="*/ 3113245 h 3116631"/>
              <a:gd name="connsiteX0" fmla="*/ 0 w 3611249"/>
              <a:gd name="connsiteY0" fmla="*/ 3113245 h 3116631"/>
              <a:gd name="connsiteX1" fmla="*/ 619023 w 3611249"/>
              <a:gd name="connsiteY1" fmla="*/ 0 h 3116631"/>
              <a:gd name="connsiteX2" fmla="*/ 3608794 w 3611249"/>
              <a:gd name="connsiteY2" fmla="*/ 7221 h 3116631"/>
              <a:gd name="connsiteX3" fmla="*/ 3611249 w 3611249"/>
              <a:gd name="connsiteY3" fmla="*/ 3116631 h 3116631"/>
              <a:gd name="connsiteX4" fmla="*/ 0 w 3611249"/>
              <a:gd name="connsiteY4" fmla="*/ 3113245 h 3116631"/>
              <a:gd name="connsiteX0" fmla="*/ 0 w 3611249"/>
              <a:gd name="connsiteY0" fmla="*/ 3113245 h 3116631"/>
              <a:gd name="connsiteX1" fmla="*/ 619023 w 3611249"/>
              <a:gd name="connsiteY1" fmla="*/ 0 h 3116631"/>
              <a:gd name="connsiteX2" fmla="*/ 3600247 w 3611249"/>
              <a:gd name="connsiteY2" fmla="*/ 2301 h 3116631"/>
              <a:gd name="connsiteX3" fmla="*/ 3611249 w 3611249"/>
              <a:gd name="connsiteY3" fmla="*/ 3116631 h 3116631"/>
              <a:gd name="connsiteX4" fmla="*/ 0 w 3611249"/>
              <a:gd name="connsiteY4" fmla="*/ 3113245 h 3116631"/>
              <a:gd name="connsiteX0" fmla="*/ 0 w 3602702"/>
              <a:gd name="connsiteY0" fmla="*/ 3113245 h 3114171"/>
              <a:gd name="connsiteX1" fmla="*/ 619023 w 3602702"/>
              <a:gd name="connsiteY1" fmla="*/ 0 h 3114171"/>
              <a:gd name="connsiteX2" fmla="*/ 3600247 w 3602702"/>
              <a:gd name="connsiteY2" fmla="*/ 2301 h 3114171"/>
              <a:gd name="connsiteX3" fmla="*/ 3602702 w 3602702"/>
              <a:gd name="connsiteY3" fmla="*/ 3114171 h 3114171"/>
              <a:gd name="connsiteX4" fmla="*/ 0 w 3602702"/>
              <a:gd name="connsiteY4" fmla="*/ 3113245 h 311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702" h="3114171">
                <a:moveTo>
                  <a:pt x="0" y="3113245"/>
                </a:moveTo>
                <a:lnTo>
                  <a:pt x="619023" y="0"/>
                </a:lnTo>
                <a:lnTo>
                  <a:pt x="3600247" y="2301"/>
                </a:lnTo>
                <a:cubicBezTo>
                  <a:pt x="3604454" y="1038409"/>
                  <a:pt x="3598495" y="2078063"/>
                  <a:pt x="3602702" y="3114171"/>
                </a:cubicBezTo>
                <a:lnTo>
                  <a:pt x="0" y="3113245"/>
                </a:lnTo>
                <a:close/>
              </a:path>
            </a:pathLst>
          </a:custGeom>
          <a:noFill/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32000" y="2301195"/>
            <a:ext cx="5672137" cy="42934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1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90856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Internet Lab -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894B9A-C788-439C-BF98-2B0B0EC07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880" y="2053336"/>
            <a:ext cx="7255002" cy="1760226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85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DB2D1D-7179-4B2D-9866-93B058779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880" y="4271403"/>
            <a:ext cx="7056182" cy="493246"/>
          </a:xfrm>
        </p:spPr>
        <p:txBody>
          <a:bodyPr lIns="0" tIns="0" rIns="0" bIns="0"/>
          <a:lstStyle>
            <a:lvl1pPr marL="0" indent="0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Name: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6620315-A4F2-4AEE-B2CC-BB6BD886F8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80" y="5088019"/>
            <a:ext cx="4330802" cy="493246"/>
          </a:xfrm>
        </p:spPr>
        <p:txBody>
          <a:bodyPr lIns="0" tIns="0" rIns="0" bIns="0"/>
          <a:lstStyle>
            <a:lvl1pPr marL="0" indent="0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Date: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8E2F096-8A19-4D06-99B1-3E1B835E3A0F}"/>
              </a:ext>
            </a:extLst>
          </p:cNvPr>
          <p:cNvSpPr/>
          <p:nvPr userDrawn="1"/>
        </p:nvSpPr>
        <p:spPr>
          <a:xfrm>
            <a:off x="7444260" y="0"/>
            <a:ext cx="4783599" cy="6921231"/>
          </a:xfrm>
          <a:custGeom>
            <a:avLst/>
            <a:gdLst>
              <a:gd name="connsiteX0" fmla="*/ 0 w 6890400"/>
              <a:gd name="connsiteY0" fmla="*/ 0 h 6889361"/>
              <a:gd name="connsiteX1" fmla="*/ 6890400 w 6890400"/>
              <a:gd name="connsiteY1" fmla="*/ 0 h 6889361"/>
              <a:gd name="connsiteX2" fmla="*/ 6890400 w 6890400"/>
              <a:gd name="connsiteY2" fmla="*/ 6889361 h 6889361"/>
              <a:gd name="connsiteX3" fmla="*/ 0 w 6890400"/>
              <a:gd name="connsiteY3" fmla="*/ 6889361 h 6889361"/>
              <a:gd name="connsiteX4" fmla="*/ 0 w 6890400"/>
              <a:gd name="connsiteY4" fmla="*/ 0 h 6889361"/>
              <a:gd name="connsiteX0" fmla="*/ 1773936 w 6890400"/>
              <a:gd name="connsiteY0" fmla="*/ 0 h 6898505"/>
              <a:gd name="connsiteX1" fmla="*/ 6890400 w 6890400"/>
              <a:gd name="connsiteY1" fmla="*/ 9144 h 6898505"/>
              <a:gd name="connsiteX2" fmla="*/ 6890400 w 6890400"/>
              <a:gd name="connsiteY2" fmla="*/ 6898505 h 6898505"/>
              <a:gd name="connsiteX3" fmla="*/ 0 w 6890400"/>
              <a:gd name="connsiteY3" fmla="*/ 6898505 h 6898505"/>
              <a:gd name="connsiteX4" fmla="*/ 1773936 w 6890400"/>
              <a:gd name="connsiteY4" fmla="*/ 0 h 6898505"/>
              <a:gd name="connsiteX0" fmla="*/ 1527048 w 6890400"/>
              <a:gd name="connsiteY0" fmla="*/ 27432 h 6889361"/>
              <a:gd name="connsiteX1" fmla="*/ 6890400 w 6890400"/>
              <a:gd name="connsiteY1" fmla="*/ 0 h 6889361"/>
              <a:gd name="connsiteX2" fmla="*/ 6890400 w 6890400"/>
              <a:gd name="connsiteY2" fmla="*/ 6889361 h 6889361"/>
              <a:gd name="connsiteX3" fmla="*/ 0 w 6890400"/>
              <a:gd name="connsiteY3" fmla="*/ 6889361 h 6889361"/>
              <a:gd name="connsiteX4" fmla="*/ 1527048 w 6890400"/>
              <a:gd name="connsiteY4" fmla="*/ 27432 h 6889361"/>
              <a:gd name="connsiteX0" fmla="*/ 1563624 w 6926976"/>
              <a:gd name="connsiteY0" fmla="*/ 27432 h 6916793"/>
              <a:gd name="connsiteX1" fmla="*/ 6926976 w 6926976"/>
              <a:gd name="connsiteY1" fmla="*/ 0 h 6916793"/>
              <a:gd name="connsiteX2" fmla="*/ 6926976 w 6926976"/>
              <a:gd name="connsiteY2" fmla="*/ 6889361 h 6916793"/>
              <a:gd name="connsiteX3" fmla="*/ 0 w 6926976"/>
              <a:gd name="connsiteY3" fmla="*/ 6916793 h 6916793"/>
              <a:gd name="connsiteX4" fmla="*/ 1563624 w 6926976"/>
              <a:gd name="connsiteY4" fmla="*/ 27432 h 6916793"/>
              <a:gd name="connsiteX0" fmla="*/ 1563624 w 6926976"/>
              <a:gd name="connsiteY0" fmla="*/ 27432 h 6916793"/>
              <a:gd name="connsiteX1" fmla="*/ 6926976 w 6926976"/>
              <a:gd name="connsiteY1" fmla="*/ 0 h 6916793"/>
              <a:gd name="connsiteX2" fmla="*/ 6926976 w 6926976"/>
              <a:gd name="connsiteY2" fmla="*/ 6907649 h 6916793"/>
              <a:gd name="connsiteX3" fmla="*/ 0 w 6926976"/>
              <a:gd name="connsiteY3" fmla="*/ 6916793 h 6916793"/>
              <a:gd name="connsiteX4" fmla="*/ 1563624 w 6926976"/>
              <a:gd name="connsiteY4" fmla="*/ 27432 h 6916793"/>
              <a:gd name="connsiteX0" fmla="*/ 1554480 w 6926976"/>
              <a:gd name="connsiteY0" fmla="*/ 9144 h 6916793"/>
              <a:gd name="connsiteX1" fmla="*/ 6926976 w 6926976"/>
              <a:gd name="connsiteY1" fmla="*/ 0 h 6916793"/>
              <a:gd name="connsiteX2" fmla="*/ 6926976 w 6926976"/>
              <a:gd name="connsiteY2" fmla="*/ 6907649 h 6916793"/>
              <a:gd name="connsiteX3" fmla="*/ 0 w 6926976"/>
              <a:gd name="connsiteY3" fmla="*/ 6916793 h 6916793"/>
              <a:gd name="connsiteX4" fmla="*/ 1554480 w 6926976"/>
              <a:gd name="connsiteY4" fmla="*/ 9144 h 6916793"/>
              <a:gd name="connsiteX0" fmla="*/ 1545336 w 6926976"/>
              <a:gd name="connsiteY0" fmla="*/ 9144 h 6916793"/>
              <a:gd name="connsiteX1" fmla="*/ 6926976 w 6926976"/>
              <a:gd name="connsiteY1" fmla="*/ 0 h 6916793"/>
              <a:gd name="connsiteX2" fmla="*/ 6926976 w 6926976"/>
              <a:gd name="connsiteY2" fmla="*/ 6907649 h 6916793"/>
              <a:gd name="connsiteX3" fmla="*/ 0 w 6926976"/>
              <a:gd name="connsiteY3" fmla="*/ 6916793 h 6916793"/>
              <a:gd name="connsiteX4" fmla="*/ 1545336 w 6926976"/>
              <a:gd name="connsiteY4" fmla="*/ 9144 h 6916793"/>
              <a:gd name="connsiteX0" fmla="*/ 1545336 w 6936120"/>
              <a:gd name="connsiteY0" fmla="*/ 0 h 6907649"/>
              <a:gd name="connsiteX1" fmla="*/ 6936120 w 6936120"/>
              <a:gd name="connsiteY1" fmla="*/ 9144 h 6907649"/>
              <a:gd name="connsiteX2" fmla="*/ 6926976 w 6936120"/>
              <a:gd name="connsiteY2" fmla="*/ 6898505 h 6907649"/>
              <a:gd name="connsiteX3" fmla="*/ 0 w 6936120"/>
              <a:gd name="connsiteY3" fmla="*/ 6907649 h 6907649"/>
              <a:gd name="connsiteX4" fmla="*/ 1545336 w 6936120"/>
              <a:gd name="connsiteY4" fmla="*/ 0 h 6907649"/>
              <a:gd name="connsiteX0" fmla="*/ 1545336 w 6926976"/>
              <a:gd name="connsiteY0" fmla="*/ 18288 h 6925937"/>
              <a:gd name="connsiteX1" fmla="*/ 6908688 w 6926976"/>
              <a:gd name="connsiteY1" fmla="*/ 0 h 6925937"/>
              <a:gd name="connsiteX2" fmla="*/ 6926976 w 6926976"/>
              <a:gd name="connsiteY2" fmla="*/ 6916793 h 6925937"/>
              <a:gd name="connsiteX3" fmla="*/ 0 w 6926976"/>
              <a:gd name="connsiteY3" fmla="*/ 6925937 h 6925937"/>
              <a:gd name="connsiteX4" fmla="*/ 1545336 w 6926976"/>
              <a:gd name="connsiteY4" fmla="*/ 18288 h 6925937"/>
              <a:gd name="connsiteX0" fmla="*/ 1563624 w 6926976"/>
              <a:gd name="connsiteY0" fmla="*/ 0 h 6925937"/>
              <a:gd name="connsiteX1" fmla="*/ 6908688 w 6926976"/>
              <a:gd name="connsiteY1" fmla="*/ 0 h 6925937"/>
              <a:gd name="connsiteX2" fmla="*/ 6926976 w 6926976"/>
              <a:gd name="connsiteY2" fmla="*/ 6916793 h 6925937"/>
              <a:gd name="connsiteX3" fmla="*/ 0 w 6926976"/>
              <a:gd name="connsiteY3" fmla="*/ 6925937 h 6925937"/>
              <a:gd name="connsiteX4" fmla="*/ 1563624 w 6926976"/>
              <a:gd name="connsiteY4" fmla="*/ 0 h 6925937"/>
              <a:gd name="connsiteX0" fmla="*/ 1563624 w 6908688"/>
              <a:gd name="connsiteY0" fmla="*/ 0 h 6925937"/>
              <a:gd name="connsiteX1" fmla="*/ 6908688 w 6908688"/>
              <a:gd name="connsiteY1" fmla="*/ 0 h 6925937"/>
              <a:gd name="connsiteX2" fmla="*/ 6058296 w 6908688"/>
              <a:gd name="connsiteY2" fmla="*/ 6925937 h 6925937"/>
              <a:gd name="connsiteX3" fmla="*/ 0 w 6908688"/>
              <a:gd name="connsiteY3" fmla="*/ 6925937 h 6925937"/>
              <a:gd name="connsiteX4" fmla="*/ 1563624 w 6908688"/>
              <a:gd name="connsiteY4" fmla="*/ 0 h 6925937"/>
              <a:gd name="connsiteX0" fmla="*/ 1563624 w 6908688"/>
              <a:gd name="connsiteY0" fmla="*/ 0 h 6925937"/>
              <a:gd name="connsiteX1" fmla="*/ 6908688 w 6908688"/>
              <a:gd name="connsiteY1" fmla="*/ 0 h 6925937"/>
              <a:gd name="connsiteX2" fmla="*/ 5738256 w 6908688"/>
              <a:gd name="connsiteY2" fmla="*/ 6916793 h 6925937"/>
              <a:gd name="connsiteX3" fmla="*/ 0 w 6908688"/>
              <a:gd name="connsiteY3" fmla="*/ 6925937 h 6925937"/>
              <a:gd name="connsiteX4" fmla="*/ 1563624 w 6908688"/>
              <a:gd name="connsiteY4" fmla="*/ 0 h 6925937"/>
              <a:gd name="connsiteX0" fmla="*/ 1563624 w 6908688"/>
              <a:gd name="connsiteY0" fmla="*/ 0 h 6925937"/>
              <a:gd name="connsiteX1" fmla="*/ 6908688 w 6908688"/>
              <a:gd name="connsiteY1" fmla="*/ 0 h 6925937"/>
              <a:gd name="connsiteX2" fmla="*/ 5253624 w 6908688"/>
              <a:gd name="connsiteY2" fmla="*/ 6898505 h 6925937"/>
              <a:gd name="connsiteX3" fmla="*/ 0 w 6908688"/>
              <a:gd name="connsiteY3" fmla="*/ 6925937 h 6925937"/>
              <a:gd name="connsiteX4" fmla="*/ 1563624 w 6908688"/>
              <a:gd name="connsiteY4" fmla="*/ 0 h 6925937"/>
              <a:gd name="connsiteX0" fmla="*/ 1563624 w 6908688"/>
              <a:gd name="connsiteY0" fmla="*/ 0 h 6925937"/>
              <a:gd name="connsiteX1" fmla="*/ 6908688 w 6908688"/>
              <a:gd name="connsiteY1" fmla="*/ 0 h 6925937"/>
              <a:gd name="connsiteX2" fmla="*/ 4768992 w 6908688"/>
              <a:gd name="connsiteY2" fmla="*/ 6925937 h 6925937"/>
              <a:gd name="connsiteX3" fmla="*/ 0 w 6908688"/>
              <a:gd name="connsiteY3" fmla="*/ 6925937 h 6925937"/>
              <a:gd name="connsiteX4" fmla="*/ 1563624 w 6908688"/>
              <a:gd name="connsiteY4" fmla="*/ 0 h 6925937"/>
              <a:gd name="connsiteX0" fmla="*/ 1563624 w 6908688"/>
              <a:gd name="connsiteY0" fmla="*/ 0 h 6925937"/>
              <a:gd name="connsiteX1" fmla="*/ 6908688 w 6908688"/>
              <a:gd name="connsiteY1" fmla="*/ 0 h 6925937"/>
              <a:gd name="connsiteX2" fmla="*/ 4869576 w 6908688"/>
              <a:gd name="connsiteY2" fmla="*/ 6925937 h 6925937"/>
              <a:gd name="connsiteX3" fmla="*/ 0 w 6908688"/>
              <a:gd name="connsiteY3" fmla="*/ 6925937 h 6925937"/>
              <a:gd name="connsiteX4" fmla="*/ 1563624 w 6908688"/>
              <a:gd name="connsiteY4" fmla="*/ 0 h 6925937"/>
              <a:gd name="connsiteX0" fmla="*/ 1563624 w 6908688"/>
              <a:gd name="connsiteY0" fmla="*/ 0 h 6935081"/>
              <a:gd name="connsiteX1" fmla="*/ 6908688 w 6908688"/>
              <a:gd name="connsiteY1" fmla="*/ 0 h 6935081"/>
              <a:gd name="connsiteX2" fmla="*/ 4805568 w 6908688"/>
              <a:gd name="connsiteY2" fmla="*/ 6935081 h 6935081"/>
              <a:gd name="connsiteX3" fmla="*/ 0 w 6908688"/>
              <a:gd name="connsiteY3" fmla="*/ 6925937 h 6935081"/>
              <a:gd name="connsiteX4" fmla="*/ 1563624 w 6908688"/>
              <a:gd name="connsiteY4" fmla="*/ 0 h 6935081"/>
              <a:gd name="connsiteX0" fmla="*/ 1563624 w 6908688"/>
              <a:gd name="connsiteY0" fmla="*/ 0 h 6925937"/>
              <a:gd name="connsiteX1" fmla="*/ 6908688 w 6908688"/>
              <a:gd name="connsiteY1" fmla="*/ 0 h 6925937"/>
              <a:gd name="connsiteX2" fmla="*/ 4842144 w 6908688"/>
              <a:gd name="connsiteY2" fmla="*/ 6925937 h 6925937"/>
              <a:gd name="connsiteX3" fmla="*/ 0 w 6908688"/>
              <a:gd name="connsiteY3" fmla="*/ 6925937 h 6925937"/>
              <a:gd name="connsiteX4" fmla="*/ 1563624 w 6908688"/>
              <a:gd name="connsiteY4" fmla="*/ 0 h 6925937"/>
              <a:gd name="connsiteX0" fmla="*/ 1563624 w 5034168"/>
              <a:gd name="connsiteY0" fmla="*/ 0 h 6925937"/>
              <a:gd name="connsiteX1" fmla="*/ 5034168 w 5034168"/>
              <a:gd name="connsiteY1" fmla="*/ 0 h 6925937"/>
              <a:gd name="connsiteX2" fmla="*/ 4842144 w 5034168"/>
              <a:gd name="connsiteY2" fmla="*/ 6925937 h 6925937"/>
              <a:gd name="connsiteX3" fmla="*/ 0 w 5034168"/>
              <a:gd name="connsiteY3" fmla="*/ 6925937 h 6925937"/>
              <a:gd name="connsiteX4" fmla="*/ 1563624 w 5034168"/>
              <a:gd name="connsiteY4" fmla="*/ 0 h 6925937"/>
              <a:gd name="connsiteX0" fmla="*/ 1563624 w 5034168"/>
              <a:gd name="connsiteY0" fmla="*/ 0 h 6935081"/>
              <a:gd name="connsiteX1" fmla="*/ 5034168 w 5034168"/>
              <a:gd name="connsiteY1" fmla="*/ 0 h 6935081"/>
              <a:gd name="connsiteX2" fmla="*/ 4878720 w 5034168"/>
              <a:gd name="connsiteY2" fmla="*/ 6935081 h 6935081"/>
              <a:gd name="connsiteX3" fmla="*/ 0 w 5034168"/>
              <a:gd name="connsiteY3" fmla="*/ 6925937 h 6935081"/>
              <a:gd name="connsiteX4" fmla="*/ 1563624 w 5034168"/>
              <a:gd name="connsiteY4" fmla="*/ 0 h 6935081"/>
              <a:gd name="connsiteX0" fmla="*/ 1313008 w 4783552"/>
              <a:gd name="connsiteY0" fmla="*/ 0 h 6943926"/>
              <a:gd name="connsiteX1" fmla="*/ 4783552 w 4783552"/>
              <a:gd name="connsiteY1" fmla="*/ 0 h 6943926"/>
              <a:gd name="connsiteX2" fmla="*/ 4628104 w 4783552"/>
              <a:gd name="connsiteY2" fmla="*/ 6935081 h 6943926"/>
              <a:gd name="connsiteX3" fmla="*/ 0 w 4783552"/>
              <a:gd name="connsiteY3" fmla="*/ 6943926 h 6943926"/>
              <a:gd name="connsiteX4" fmla="*/ 1313008 w 4783552"/>
              <a:gd name="connsiteY4" fmla="*/ 0 h 6943926"/>
              <a:gd name="connsiteX0" fmla="*/ 1404901 w 4783552"/>
              <a:gd name="connsiteY0" fmla="*/ 8994 h 6943926"/>
              <a:gd name="connsiteX1" fmla="*/ 4783552 w 4783552"/>
              <a:gd name="connsiteY1" fmla="*/ 0 h 6943926"/>
              <a:gd name="connsiteX2" fmla="*/ 4628104 w 4783552"/>
              <a:gd name="connsiteY2" fmla="*/ 6935081 h 6943926"/>
              <a:gd name="connsiteX3" fmla="*/ 0 w 4783552"/>
              <a:gd name="connsiteY3" fmla="*/ 6943926 h 6943926"/>
              <a:gd name="connsiteX4" fmla="*/ 1404901 w 4783552"/>
              <a:gd name="connsiteY4" fmla="*/ 8994 h 6943926"/>
              <a:gd name="connsiteX0" fmla="*/ 1488440 w 4783552"/>
              <a:gd name="connsiteY0" fmla="*/ 8994 h 6943926"/>
              <a:gd name="connsiteX1" fmla="*/ 4783552 w 4783552"/>
              <a:gd name="connsiteY1" fmla="*/ 0 h 6943926"/>
              <a:gd name="connsiteX2" fmla="*/ 4628104 w 4783552"/>
              <a:gd name="connsiteY2" fmla="*/ 6935081 h 6943926"/>
              <a:gd name="connsiteX3" fmla="*/ 0 w 4783552"/>
              <a:gd name="connsiteY3" fmla="*/ 6943926 h 6943926"/>
              <a:gd name="connsiteX4" fmla="*/ 1488440 w 4783552"/>
              <a:gd name="connsiteY4" fmla="*/ 8994 h 6943926"/>
              <a:gd name="connsiteX0" fmla="*/ 1488440 w 4725075"/>
              <a:gd name="connsiteY0" fmla="*/ 8994 h 6943926"/>
              <a:gd name="connsiteX1" fmla="*/ 4725075 w 4725075"/>
              <a:gd name="connsiteY1" fmla="*/ 0 h 6943926"/>
              <a:gd name="connsiteX2" fmla="*/ 4628104 w 4725075"/>
              <a:gd name="connsiteY2" fmla="*/ 6935081 h 6943926"/>
              <a:gd name="connsiteX3" fmla="*/ 0 w 4725075"/>
              <a:gd name="connsiteY3" fmla="*/ 6943926 h 6943926"/>
              <a:gd name="connsiteX4" fmla="*/ 1488440 w 4725075"/>
              <a:gd name="connsiteY4" fmla="*/ 8994 h 6943926"/>
              <a:gd name="connsiteX0" fmla="*/ 1488440 w 4725075"/>
              <a:gd name="connsiteY0" fmla="*/ 8994 h 6943926"/>
              <a:gd name="connsiteX1" fmla="*/ 4725075 w 4725075"/>
              <a:gd name="connsiteY1" fmla="*/ 0 h 6943926"/>
              <a:gd name="connsiteX2" fmla="*/ 4628104 w 4725075"/>
              <a:gd name="connsiteY2" fmla="*/ 6935081 h 6943926"/>
              <a:gd name="connsiteX3" fmla="*/ 0 w 4725075"/>
              <a:gd name="connsiteY3" fmla="*/ 6943926 h 6943926"/>
              <a:gd name="connsiteX4" fmla="*/ 1488440 w 4725075"/>
              <a:gd name="connsiteY4" fmla="*/ 8994 h 6943926"/>
              <a:gd name="connsiteX0" fmla="*/ 1488440 w 4691659"/>
              <a:gd name="connsiteY0" fmla="*/ 0 h 6934932"/>
              <a:gd name="connsiteX1" fmla="*/ 4691659 w 4691659"/>
              <a:gd name="connsiteY1" fmla="*/ 1 h 6934932"/>
              <a:gd name="connsiteX2" fmla="*/ 4628104 w 4691659"/>
              <a:gd name="connsiteY2" fmla="*/ 6926087 h 6934932"/>
              <a:gd name="connsiteX3" fmla="*/ 0 w 4691659"/>
              <a:gd name="connsiteY3" fmla="*/ 6934932 h 6934932"/>
              <a:gd name="connsiteX4" fmla="*/ 1488440 w 4691659"/>
              <a:gd name="connsiteY4" fmla="*/ 0 h 6934932"/>
              <a:gd name="connsiteX0" fmla="*/ 1488440 w 4691659"/>
              <a:gd name="connsiteY0" fmla="*/ 0 h 6944244"/>
              <a:gd name="connsiteX1" fmla="*/ 4691659 w 4691659"/>
              <a:gd name="connsiteY1" fmla="*/ 1 h 6944244"/>
              <a:gd name="connsiteX2" fmla="*/ 4655151 w 4691659"/>
              <a:gd name="connsiteY2" fmla="*/ 6944244 h 6944244"/>
              <a:gd name="connsiteX3" fmla="*/ 0 w 4691659"/>
              <a:gd name="connsiteY3" fmla="*/ 6934932 h 6944244"/>
              <a:gd name="connsiteX4" fmla="*/ 1488440 w 4691659"/>
              <a:gd name="connsiteY4" fmla="*/ 0 h 6944244"/>
              <a:gd name="connsiteX0" fmla="*/ 1488440 w 4691659"/>
              <a:gd name="connsiteY0" fmla="*/ 0 h 6944244"/>
              <a:gd name="connsiteX1" fmla="*/ 4691659 w 4691659"/>
              <a:gd name="connsiteY1" fmla="*/ 1 h 6944244"/>
              <a:gd name="connsiteX2" fmla="*/ 4691213 w 4691659"/>
              <a:gd name="connsiteY2" fmla="*/ 6944244 h 6944244"/>
              <a:gd name="connsiteX3" fmla="*/ 0 w 4691659"/>
              <a:gd name="connsiteY3" fmla="*/ 6934932 h 6944244"/>
              <a:gd name="connsiteX4" fmla="*/ 1488440 w 4691659"/>
              <a:gd name="connsiteY4" fmla="*/ 0 h 6944244"/>
              <a:gd name="connsiteX0" fmla="*/ 1488440 w 4691659"/>
              <a:gd name="connsiteY0" fmla="*/ 0 h 6944244"/>
              <a:gd name="connsiteX1" fmla="*/ 4691659 w 4691659"/>
              <a:gd name="connsiteY1" fmla="*/ 1 h 6944244"/>
              <a:gd name="connsiteX2" fmla="*/ 4691213 w 4691659"/>
              <a:gd name="connsiteY2" fmla="*/ 6944244 h 6944244"/>
              <a:gd name="connsiteX3" fmla="*/ 0 w 4691659"/>
              <a:gd name="connsiteY3" fmla="*/ 6934932 h 6944244"/>
              <a:gd name="connsiteX4" fmla="*/ 1488440 w 4691659"/>
              <a:gd name="connsiteY4" fmla="*/ 0 h 6944244"/>
              <a:gd name="connsiteX0" fmla="*/ 1488440 w 4691659"/>
              <a:gd name="connsiteY0" fmla="*/ 0 h 6962401"/>
              <a:gd name="connsiteX1" fmla="*/ 4691659 w 4691659"/>
              <a:gd name="connsiteY1" fmla="*/ 1 h 6962401"/>
              <a:gd name="connsiteX2" fmla="*/ 4682198 w 4691659"/>
              <a:gd name="connsiteY2" fmla="*/ 6962401 h 6962401"/>
              <a:gd name="connsiteX3" fmla="*/ 0 w 4691659"/>
              <a:gd name="connsiteY3" fmla="*/ 6934932 h 6962401"/>
              <a:gd name="connsiteX4" fmla="*/ 1488440 w 4691659"/>
              <a:gd name="connsiteY4" fmla="*/ 0 h 6962401"/>
              <a:gd name="connsiteX0" fmla="*/ 1488440 w 4691659"/>
              <a:gd name="connsiteY0" fmla="*/ 0 h 6944244"/>
              <a:gd name="connsiteX1" fmla="*/ 4691659 w 4691659"/>
              <a:gd name="connsiteY1" fmla="*/ 1 h 6944244"/>
              <a:gd name="connsiteX2" fmla="*/ 4682199 w 4691659"/>
              <a:gd name="connsiteY2" fmla="*/ 6944244 h 6944244"/>
              <a:gd name="connsiteX3" fmla="*/ 0 w 4691659"/>
              <a:gd name="connsiteY3" fmla="*/ 6934932 h 6944244"/>
              <a:gd name="connsiteX4" fmla="*/ 1488440 w 4691659"/>
              <a:gd name="connsiteY4" fmla="*/ 0 h 6944244"/>
              <a:gd name="connsiteX0" fmla="*/ 1488440 w 4691659"/>
              <a:gd name="connsiteY0" fmla="*/ 0 h 6944244"/>
              <a:gd name="connsiteX1" fmla="*/ 4691659 w 4691659"/>
              <a:gd name="connsiteY1" fmla="*/ 1 h 6944244"/>
              <a:gd name="connsiteX2" fmla="*/ 4682199 w 4691659"/>
              <a:gd name="connsiteY2" fmla="*/ 6944244 h 6944244"/>
              <a:gd name="connsiteX3" fmla="*/ 0 w 4691659"/>
              <a:gd name="connsiteY3" fmla="*/ 6944011 h 6944244"/>
              <a:gd name="connsiteX4" fmla="*/ 1488440 w 4691659"/>
              <a:gd name="connsiteY4" fmla="*/ 0 h 6944244"/>
              <a:gd name="connsiteX0" fmla="*/ 1624140 w 4827359"/>
              <a:gd name="connsiteY0" fmla="*/ 0 h 6944244"/>
              <a:gd name="connsiteX1" fmla="*/ 4827359 w 4827359"/>
              <a:gd name="connsiteY1" fmla="*/ 1 h 6944244"/>
              <a:gd name="connsiteX2" fmla="*/ 4817899 w 4827359"/>
              <a:gd name="connsiteY2" fmla="*/ 6944244 h 6944244"/>
              <a:gd name="connsiteX3" fmla="*/ 0 w 4827359"/>
              <a:gd name="connsiteY3" fmla="*/ 6935016 h 6944244"/>
              <a:gd name="connsiteX4" fmla="*/ 1624140 w 4827359"/>
              <a:gd name="connsiteY4" fmla="*/ 0 h 694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7359" h="6944244">
                <a:moveTo>
                  <a:pt x="1624140" y="0"/>
                </a:moveTo>
                <a:lnTo>
                  <a:pt x="4827359" y="1"/>
                </a:lnTo>
                <a:cubicBezTo>
                  <a:pt x="4827210" y="2314749"/>
                  <a:pt x="4818048" y="4629496"/>
                  <a:pt x="4817899" y="6944244"/>
                </a:cubicBezTo>
                <a:lnTo>
                  <a:pt x="0" y="6935016"/>
                </a:lnTo>
                <a:lnTo>
                  <a:pt x="1624140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330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Internet Lab -Title and 1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3BCE2-BA0A-4E53-8354-FF119B72963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4368" y="1403538"/>
            <a:ext cx="11503025" cy="4877065"/>
          </a:xfrm>
        </p:spPr>
        <p:txBody>
          <a:bodyPr tIns="0" rIns="0" bIns="0"/>
          <a:lstStyle>
            <a:lvl1pPr marL="0" indent="0">
              <a:buNone/>
              <a:defRPr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/>
              <a:t>Click to edit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ED69FE-FD01-4425-A56F-D1ECE8D54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68" y="549274"/>
            <a:ext cx="9187258" cy="854264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10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Internet Lab - Title and Content- text 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FA070F9-FC86-4B57-A2EB-C16FE5CE1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368" y="1506070"/>
            <a:ext cx="11409480" cy="4835467"/>
          </a:xfrm>
        </p:spPr>
        <p:txBody>
          <a:bodyPr wrap="square" lIns="9000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/>
            </a:lvl1pPr>
            <a:lvl2pPr marL="180975" indent="-18097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 sz="2100"/>
            </a:lvl2pPr>
            <a:lvl3pPr marL="9525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tabLst/>
              <a:defRPr sz="1800"/>
            </a:lvl3pPr>
            <a:lvl4pPr marL="285750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000"/>
            </a:lvl4pPr>
            <a:lvl5pPr marL="1809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/>
            </a:lvl5pPr>
          </a:lstStyle>
          <a:p>
            <a:pPr lvl="0"/>
            <a:r>
              <a:rPr lang="en-US"/>
              <a:t>Click to edit text</a:t>
            </a:r>
          </a:p>
          <a:p>
            <a:pPr lvl="3"/>
            <a:r>
              <a:rPr lang="en-US" altLang="en-US"/>
              <a:t>Second level</a:t>
            </a:r>
          </a:p>
          <a:p>
            <a:pPr lvl="4"/>
            <a:r>
              <a:rPr lang="en-US" alt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7BF244-587D-4CF1-BD77-226971F95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68" y="549274"/>
            <a:ext cx="9187258" cy="854264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88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Internet Lab - Title and Content- 2 x text 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FA070F9-FC86-4B57-A2EB-C16FE5CE1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368" y="1609498"/>
            <a:ext cx="5572338" cy="4746852"/>
          </a:xfrm>
        </p:spPr>
        <p:txBody>
          <a:bodyPr wrap="square" lIns="9000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/>
            </a:lvl1pPr>
            <a:lvl2pPr marL="180975" indent="-18097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 sz="2100"/>
            </a:lvl2pPr>
            <a:lvl3pPr marL="9525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tabLst/>
              <a:defRPr sz="1800"/>
            </a:lvl3pPr>
            <a:lvl4pPr marL="285750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000"/>
            </a:lvl4pPr>
            <a:lvl5pPr marL="1809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/>
            </a:lvl5pPr>
          </a:lstStyle>
          <a:p>
            <a:pPr lvl="0"/>
            <a:r>
              <a:rPr lang="en-US"/>
              <a:t>Click to edit text</a:t>
            </a:r>
          </a:p>
          <a:p>
            <a:pPr lvl="3"/>
            <a:r>
              <a:rPr lang="en-US" altLang="en-US"/>
              <a:t>Second level</a:t>
            </a:r>
          </a:p>
          <a:p>
            <a:pPr lvl="4"/>
            <a:r>
              <a:rPr lang="en-US" alt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288A94B-E1B1-46F7-913D-BDB0E4964A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5297" y="1609498"/>
            <a:ext cx="5572334" cy="4746852"/>
          </a:xfrm>
        </p:spPr>
        <p:txBody>
          <a:bodyPr wrap="square" lIns="9000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/>
            </a:lvl1pPr>
            <a:lvl2pPr marL="180975" indent="-18097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 sz="2100"/>
            </a:lvl2pPr>
            <a:lvl3pPr marL="9525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tabLst/>
              <a:defRPr sz="1800"/>
            </a:lvl3pPr>
            <a:lvl4pPr marL="285750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000"/>
            </a:lvl4pPr>
            <a:lvl5pPr marL="1809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/>
            </a:lvl5pPr>
          </a:lstStyle>
          <a:p>
            <a:pPr lvl="0"/>
            <a:r>
              <a:rPr lang="en-US"/>
              <a:t>Click to edit text</a:t>
            </a:r>
          </a:p>
          <a:p>
            <a:pPr lvl="3"/>
            <a:r>
              <a:rPr lang="en-US" altLang="en-US"/>
              <a:t>Second level</a:t>
            </a:r>
          </a:p>
          <a:p>
            <a:pPr lvl="4"/>
            <a:r>
              <a:rPr lang="en-US" alt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B606DA-4A9B-4F78-B272-2B0A8F071F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68" y="549275"/>
            <a:ext cx="9187258" cy="967554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  <a:br>
              <a:rPr lang="en-US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019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rt Internet Lab - Title - no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7BF244-587D-4CF1-BD77-226971F95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68" y="549274"/>
            <a:ext cx="9187258" cy="854264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176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Internet Lab - Title and Content- 2 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98EAE-E38B-46D2-8554-3DEC57247A0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4368" y="1611312"/>
            <a:ext cx="5437307" cy="4446588"/>
          </a:xfrm>
        </p:spPr>
        <p:txBody>
          <a:bodyPr lIns="9000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text</a:t>
            </a:r>
          </a:p>
          <a:p>
            <a:pPr lvl="0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B6C967-68B0-4694-BCCE-57E9CF8958C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10326" y="1611312"/>
            <a:ext cx="5437306" cy="4446588"/>
          </a:xfrm>
        </p:spPr>
        <p:txBody>
          <a:bodyPr lIns="9000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text</a:t>
            </a:r>
          </a:p>
          <a:p>
            <a:pPr lvl="0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5E1351-C257-42C0-8411-A6089C4E0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68" y="549274"/>
            <a:ext cx="9187258" cy="967554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5046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Internet Lab - No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3FA03-F607-4892-BE35-94CB65A1E2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2900" y="1308100"/>
            <a:ext cx="11480800" cy="4991100"/>
          </a:xfrm>
        </p:spPr>
        <p:txBody>
          <a:bodyPr tIns="0" rIns="0" bIns="0"/>
          <a:lstStyle>
            <a:lvl1pPr marL="0" indent="0">
              <a:buNone/>
              <a:defRPr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23696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Internet Lab - Slide - Bright  pink slant line  with image 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29E88311-D65C-4D13-8D4E-02CD4B4208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7826771" y="1918884"/>
            <a:ext cx="4365231" cy="4141255"/>
          </a:xfrm>
          <a:custGeom>
            <a:avLst/>
            <a:gdLst>
              <a:gd name="connsiteX0" fmla="*/ 0 w 4134297"/>
              <a:gd name="connsiteY0" fmla="*/ 3544887 h 3544887"/>
              <a:gd name="connsiteX1" fmla="*/ 812701 w 4134297"/>
              <a:gd name="connsiteY1" fmla="*/ 0 h 3544887"/>
              <a:gd name="connsiteX2" fmla="*/ 4134297 w 4134297"/>
              <a:gd name="connsiteY2" fmla="*/ 0 h 3544887"/>
              <a:gd name="connsiteX3" fmla="*/ 3321596 w 4134297"/>
              <a:gd name="connsiteY3" fmla="*/ 3544887 h 3544887"/>
              <a:gd name="connsiteX4" fmla="*/ 0 w 4134297"/>
              <a:gd name="connsiteY4" fmla="*/ 3544887 h 3544887"/>
              <a:gd name="connsiteX0" fmla="*/ 0 w 4134907"/>
              <a:gd name="connsiteY0" fmla="*/ 3544887 h 3544887"/>
              <a:gd name="connsiteX1" fmla="*/ 812701 w 4134907"/>
              <a:gd name="connsiteY1" fmla="*/ 0 h 3544887"/>
              <a:gd name="connsiteX2" fmla="*/ 4134297 w 4134907"/>
              <a:gd name="connsiteY2" fmla="*/ 0 h 3544887"/>
              <a:gd name="connsiteX3" fmla="*/ 4134907 w 4134907"/>
              <a:gd name="connsiteY3" fmla="*/ 3544887 h 3544887"/>
              <a:gd name="connsiteX4" fmla="*/ 0 w 4134907"/>
              <a:gd name="connsiteY4" fmla="*/ 3544887 h 3544887"/>
              <a:gd name="connsiteX0" fmla="*/ 0 w 4134907"/>
              <a:gd name="connsiteY0" fmla="*/ 3544887 h 3544887"/>
              <a:gd name="connsiteX1" fmla="*/ 845054 w 4134907"/>
              <a:gd name="connsiteY1" fmla="*/ 15347 h 3544887"/>
              <a:gd name="connsiteX2" fmla="*/ 4134297 w 4134907"/>
              <a:gd name="connsiteY2" fmla="*/ 0 h 3544887"/>
              <a:gd name="connsiteX3" fmla="*/ 4134907 w 4134907"/>
              <a:gd name="connsiteY3" fmla="*/ 3544887 h 3544887"/>
              <a:gd name="connsiteX4" fmla="*/ 0 w 4134907"/>
              <a:gd name="connsiteY4" fmla="*/ 3544887 h 3544887"/>
              <a:gd name="connsiteX0" fmla="*/ 0 w 4134907"/>
              <a:gd name="connsiteY0" fmla="*/ 3552561 h 3552561"/>
              <a:gd name="connsiteX1" fmla="*/ 845054 w 4134907"/>
              <a:gd name="connsiteY1" fmla="*/ 0 h 3552561"/>
              <a:gd name="connsiteX2" fmla="*/ 4134297 w 4134907"/>
              <a:gd name="connsiteY2" fmla="*/ 7674 h 3552561"/>
              <a:gd name="connsiteX3" fmla="*/ 4134907 w 4134907"/>
              <a:gd name="connsiteY3" fmla="*/ 3552561 h 3552561"/>
              <a:gd name="connsiteX4" fmla="*/ 0 w 4134907"/>
              <a:gd name="connsiteY4" fmla="*/ 3552561 h 3552561"/>
              <a:gd name="connsiteX0" fmla="*/ 0 w 4134907"/>
              <a:gd name="connsiteY0" fmla="*/ 3544888 h 3544888"/>
              <a:gd name="connsiteX1" fmla="*/ 820790 w 4134907"/>
              <a:gd name="connsiteY1" fmla="*/ 0 h 3544888"/>
              <a:gd name="connsiteX2" fmla="*/ 4134297 w 4134907"/>
              <a:gd name="connsiteY2" fmla="*/ 1 h 3544888"/>
              <a:gd name="connsiteX3" fmla="*/ 4134907 w 4134907"/>
              <a:gd name="connsiteY3" fmla="*/ 3544888 h 3544888"/>
              <a:gd name="connsiteX4" fmla="*/ 0 w 4134907"/>
              <a:gd name="connsiteY4" fmla="*/ 3544888 h 3544888"/>
              <a:gd name="connsiteX0" fmla="*/ 0 w 4134907"/>
              <a:gd name="connsiteY0" fmla="*/ 3544888 h 3544888"/>
              <a:gd name="connsiteX1" fmla="*/ 879036 w 4134907"/>
              <a:gd name="connsiteY1" fmla="*/ 0 h 3544888"/>
              <a:gd name="connsiteX2" fmla="*/ 4134297 w 4134907"/>
              <a:gd name="connsiteY2" fmla="*/ 1 h 3544888"/>
              <a:gd name="connsiteX3" fmla="*/ 4134907 w 4134907"/>
              <a:gd name="connsiteY3" fmla="*/ 3544888 h 3544888"/>
              <a:gd name="connsiteX4" fmla="*/ 0 w 4134907"/>
              <a:gd name="connsiteY4" fmla="*/ 3544888 h 3544888"/>
              <a:gd name="connsiteX0" fmla="*/ 0 w 4134907"/>
              <a:gd name="connsiteY0" fmla="*/ 3544888 h 3544888"/>
              <a:gd name="connsiteX1" fmla="*/ 879036 w 4134907"/>
              <a:gd name="connsiteY1" fmla="*/ 0 h 3544888"/>
              <a:gd name="connsiteX2" fmla="*/ 4067731 w 4134907"/>
              <a:gd name="connsiteY2" fmla="*/ 7675 h 3544888"/>
              <a:gd name="connsiteX3" fmla="*/ 4134907 w 4134907"/>
              <a:gd name="connsiteY3" fmla="*/ 3544888 h 3544888"/>
              <a:gd name="connsiteX4" fmla="*/ 0 w 4134907"/>
              <a:gd name="connsiteY4" fmla="*/ 3544888 h 3544888"/>
              <a:gd name="connsiteX0" fmla="*/ 0 w 4068341"/>
              <a:gd name="connsiteY0" fmla="*/ 3544888 h 3544888"/>
              <a:gd name="connsiteX1" fmla="*/ 879036 w 4068341"/>
              <a:gd name="connsiteY1" fmla="*/ 0 h 3544888"/>
              <a:gd name="connsiteX2" fmla="*/ 4067731 w 4068341"/>
              <a:gd name="connsiteY2" fmla="*/ 7675 h 3544888"/>
              <a:gd name="connsiteX3" fmla="*/ 4068341 w 4068341"/>
              <a:gd name="connsiteY3" fmla="*/ 3544888 h 3544888"/>
              <a:gd name="connsiteX4" fmla="*/ 0 w 4068341"/>
              <a:gd name="connsiteY4" fmla="*/ 3544888 h 3544888"/>
              <a:gd name="connsiteX0" fmla="*/ 0 w 4068341"/>
              <a:gd name="connsiteY0" fmla="*/ 3544888 h 3544888"/>
              <a:gd name="connsiteX1" fmla="*/ 879036 w 4068341"/>
              <a:gd name="connsiteY1" fmla="*/ 0 h 3544888"/>
              <a:gd name="connsiteX2" fmla="*/ 4067731 w 4068341"/>
              <a:gd name="connsiteY2" fmla="*/ 7675 h 3544888"/>
              <a:gd name="connsiteX3" fmla="*/ 4068341 w 4068341"/>
              <a:gd name="connsiteY3" fmla="*/ 3544888 h 3544888"/>
              <a:gd name="connsiteX4" fmla="*/ 0 w 4068341"/>
              <a:gd name="connsiteY4" fmla="*/ 3544888 h 3544888"/>
              <a:gd name="connsiteX0" fmla="*/ 0 w 4068341"/>
              <a:gd name="connsiteY0" fmla="*/ 3544888 h 3544888"/>
              <a:gd name="connsiteX1" fmla="*/ 879036 w 4068341"/>
              <a:gd name="connsiteY1" fmla="*/ 0 h 3544888"/>
              <a:gd name="connsiteX2" fmla="*/ 4067731 w 4068341"/>
              <a:gd name="connsiteY2" fmla="*/ 1 h 3544888"/>
              <a:gd name="connsiteX3" fmla="*/ 4068341 w 4068341"/>
              <a:gd name="connsiteY3" fmla="*/ 3544888 h 3544888"/>
              <a:gd name="connsiteX4" fmla="*/ 0 w 4068341"/>
              <a:gd name="connsiteY4" fmla="*/ 3544888 h 3544888"/>
              <a:gd name="connsiteX0" fmla="*/ 0 w 4051699"/>
              <a:gd name="connsiteY0" fmla="*/ 3544888 h 3544888"/>
              <a:gd name="connsiteX1" fmla="*/ 862394 w 4051699"/>
              <a:gd name="connsiteY1" fmla="*/ 0 h 3544888"/>
              <a:gd name="connsiteX2" fmla="*/ 4051089 w 4051699"/>
              <a:gd name="connsiteY2" fmla="*/ 1 h 3544888"/>
              <a:gd name="connsiteX3" fmla="*/ 4051699 w 4051699"/>
              <a:gd name="connsiteY3" fmla="*/ 3544888 h 3544888"/>
              <a:gd name="connsiteX4" fmla="*/ 0 w 4051699"/>
              <a:gd name="connsiteY4" fmla="*/ 3544888 h 354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1699" h="3544888">
                <a:moveTo>
                  <a:pt x="0" y="3544888"/>
                </a:moveTo>
                <a:lnTo>
                  <a:pt x="862394" y="0"/>
                </a:lnTo>
                <a:lnTo>
                  <a:pt x="4051089" y="1"/>
                </a:lnTo>
                <a:cubicBezTo>
                  <a:pt x="4051292" y="1181630"/>
                  <a:pt x="4051496" y="2363259"/>
                  <a:pt x="4051699" y="3544888"/>
                </a:cubicBezTo>
                <a:lnTo>
                  <a:pt x="0" y="354488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A675E0B-2F14-44C2-B239-0F8F452F20D2}"/>
              </a:ext>
            </a:extLst>
          </p:cNvPr>
          <p:cNvSpPr/>
          <p:nvPr userDrawn="1"/>
        </p:nvSpPr>
        <p:spPr>
          <a:xfrm>
            <a:off x="7448587" y="-4101"/>
            <a:ext cx="1738446" cy="6862102"/>
          </a:xfrm>
          <a:custGeom>
            <a:avLst/>
            <a:gdLst>
              <a:gd name="connsiteX0" fmla="*/ 0 w 1609725"/>
              <a:gd name="connsiteY0" fmla="*/ 6286500 h 6286500"/>
              <a:gd name="connsiteX1" fmla="*/ 1444004 w 1609725"/>
              <a:gd name="connsiteY1" fmla="*/ 0 h 6286500"/>
              <a:gd name="connsiteX2" fmla="*/ 1609725 w 1609725"/>
              <a:gd name="connsiteY2" fmla="*/ 0 h 6286500"/>
              <a:gd name="connsiteX3" fmla="*/ 165721 w 1609725"/>
              <a:gd name="connsiteY3" fmla="*/ 6286500 h 6286500"/>
              <a:gd name="connsiteX4" fmla="*/ 0 w 1609725"/>
              <a:gd name="connsiteY4" fmla="*/ 6286500 h 6286500"/>
              <a:gd name="connsiteX0" fmla="*/ 0 w 1609725"/>
              <a:gd name="connsiteY0" fmla="*/ 6683315 h 6683315"/>
              <a:gd name="connsiteX1" fmla="*/ 1530268 w 1609725"/>
              <a:gd name="connsiteY1" fmla="*/ 0 h 6683315"/>
              <a:gd name="connsiteX2" fmla="*/ 1609725 w 1609725"/>
              <a:gd name="connsiteY2" fmla="*/ 396815 h 6683315"/>
              <a:gd name="connsiteX3" fmla="*/ 165721 w 1609725"/>
              <a:gd name="connsiteY3" fmla="*/ 6683315 h 6683315"/>
              <a:gd name="connsiteX4" fmla="*/ 0 w 1609725"/>
              <a:gd name="connsiteY4" fmla="*/ 6683315 h 6683315"/>
              <a:gd name="connsiteX0" fmla="*/ 0 w 1695990"/>
              <a:gd name="connsiteY0" fmla="*/ 6683315 h 6683315"/>
              <a:gd name="connsiteX1" fmla="*/ 1530268 w 1695990"/>
              <a:gd name="connsiteY1" fmla="*/ 0 h 6683315"/>
              <a:gd name="connsiteX2" fmla="*/ 1695990 w 1695990"/>
              <a:gd name="connsiteY2" fmla="*/ 34505 h 6683315"/>
              <a:gd name="connsiteX3" fmla="*/ 165721 w 1695990"/>
              <a:gd name="connsiteY3" fmla="*/ 6683315 h 6683315"/>
              <a:gd name="connsiteX4" fmla="*/ 0 w 1695990"/>
              <a:gd name="connsiteY4" fmla="*/ 6683315 h 6683315"/>
              <a:gd name="connsiteX0" fmla="*/ 0 w 1695990"/>
              <a:gd name="connsiteY0" fmla="*/ 6648810 h 6648810"/>
              <a:gd name="connsiteX1" fmla="*/ 1530268 w 1695990"/>
              <a:gd name="connsiteY1" fmla="*/ 1 h 6648810"/>
              <a:gd name="connsiteX2" fmla="*/ 1695990 w 1695990"/>
              <a:gd name="connsiteY2" fmla="*/ 0 h 6648810"/>
              <a:gd name="connsiteX3" fmla="*/ 165721 w 1695990"/>
              <a:gd name="connsiteY3" fmla="*/ 6648810 h 6648810"/>
              <a:gd name="connsiteX4" fmla="*/ 0 w 1695990"/>
              <a:gd name="connsiteY4" fmla="*/ 6648810 h 6648810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226106 w 1756375"/>
              <a:gd name="connsiteY3" fmla="*/ 6648810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48468 w 1756375"/>
              <a:gd name="connsiteY3" fmla="*/ 6916229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82973 w 1756375"/>
              <a:gd name="connsiteY3" fmla="*/ 6924855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91600 w 1756375"/>
              <a:gd name="connsiteY3" fmla="*/ 6924855 h 6924855"/>
              <a:gd name="connsiteX4" fmla="*/ 0 w 1756375"/>
              <a:gd name="connsiteY4" fmla="*/ 6924855 h 6924855"/>
              <a:gd name="connsiteX0" fmla="*/ 0 w 1738446"/>
              <a:gd name="connsiteY0" fmla="*/ 6924854 h 6924854"/>
              <a:gd name="connsiteX1" fmla="*/ 1590653 w 1738446"/>
              <a:gd name="connsiteY1" fmla="*/ 0 h 6924854"/>
              <a:gd name="connsiteX2" fmla="*/ 1738446 w 1738446"/>
              <a:gd name="connsiteY2" fmla="*/ 62752 h 6924854"/>
              <a:gd name="connsiteX3" fmla="*/ 191600 w 1738446"/>
              <a:gd name="connsiteY3" fmla="*/ 6924854 h 6924854"/>
              <a:gd name="connsiteX4" fmla="*/ 0 w 1738446"/>
              <a:gd name="connsiteY4" fmla="*/ 6924854 h 6924854"/>
              <a:gd name="connsiteX0" fmla="*/ 0 w 1738446"/>
              <a:gd name="connsiteY0" fmla="*/ 6862102 h 6862102"/>
              <a:gd name="connsiteX1" fmla="*/ 1572724 w 1738446"/>
              <a:gd name="connsiteY1" fmla="*/ 8966 h 6862102"/>
              <a:gd name="connsiteX2" fmla="*/ 1738446 w 1738446"/>
              <a:gd name="connsiteY2" fmla="*/ 0 h 6862102"/>
              <a:gd name="connsiteX3" fmla="*/ 191600 w 1738446"/>
              <a:gd name="connsiteY3" fmla="*/ 6862102 h 6862102"/>
              <a:gd name="connsiteX4" fmla="*/ 0 w 1738446"/>
              <a:gd name="connsiteY4" fmla="*/ 6862102 h 6862102"/>
              <a:gd name="connsiteX0" fmla="*/ 0 w 1738446"/>
              <a:gd name="connsiteY0" fmla="*/ 6871065 h 6871065"/>
              <a:gd name="connsiteX1" fmla="*/ 1572724 w 1738446"/>
              <a:gd name="connsiteY1" fmla="*/ 0 h 6871065"/>
              <a:gd name="connsiteX2" fmla="*/ 1738446 w 1738446"/>
              <a:gd name="connsiteY2" fmla="*/ 8963 h 6871065"/>
              <a:gd name="connsiteX3" fmla="*/ 191600 w 1738446"/>
              <a:gd name="connsiteY3" fmla="*/ 6871065 h 6871065"/>
              <a:gd name="connsiteX4" fmla="*/ 0 w 1738446"/>
              <a:gd name="connsiteY4" fmla="*/ 6871065 h 6871065"/>
              <a:gd name="connsiteX0" fmla="*/ 0 w 1738446"/>
              <a:gd name="connsiteY0" fmla="*/ 6862102 h 6862102"/>
              <a:gd name="connsiteX1" fmla="*/ 1572724 w 1738446"/>
              <a:gd name="connsiteY1" fmla="*/ 17931 h 6862102"/>
              <a:gd name="connsiteX2" fmla="*/ 1738446 w 1738446"/>
              <a:gd name="connsiteY2" fmla="*/ 0 h 6862102"/>
              <a:gd name="connsiteX3" fmla="*/ 191600 w 1738446"/>
              <a:gd name="connsiteY3" fmla="*/ 6862102 h 6862102"/>
              <a:gd name="connsiteX4" fmla="*/ 0 w 1738446"/>
              <a:gd name="connsiteY4" fmla="*/ 6862102 h 6862102"/>
              <a:gd name="connsiteX0" fmla="*/ 0 w 1738446"/>
              <a:gd name="connsiteY0" fmla="*/ 6862102 h 6862102"/>
              <a:gd name="connsiteX1" fmla="*/ 1563760 w 1738446"/>
              <a:gd name="connsiteY1" fmla="*/ 2 h 6862102"/>
              <a:gd name="connsiteX2" fmla="*/ 1738446 w 1738446"/>
              <a:gd name="connsiteY2" fmla="*/ 0 h 6862102"/>
              <a:gd name="connsiteX3" fmla="*/ 191600 w 1738446"/>
              <a:gd name="connsiteY3" fmla="*/ 6862102 h 6862102"/>
              <a:gd name="connsiteX4" fmla="*/ 0 w 1738446"/>
              <a:gd name="connsiteY4" fmla="*/ 6862102 h 686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8446" h="6862102">
                <a:moveTo>
                  <a:pt x="0" y="6862102"/>
                </a:moveTo>
                <a:lnTo>
                  <a:pt x="1563760" y="2"/>
                </a:lnTo>
                <a:lnTo>
                  <a:pt x="1738446" y="0"/>
                </a:lnTo>
                <a:lnTo>
                  <a:pt x="191600" y="6862102"/>
                </a:lnTo>
                <a:lnTo>
                  <a:pt x="0" y="6862102"/>
                </a:lnTo>
                <a:close/>
              </a:path>
            </a:pathLst>
          </a:custGeom>
          <a:solidFill>
            <a:srgbClr val="E02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399B08-DC7D-4713-8C38-4DA1BC8AEF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0510" y="2674755"/>
            <a:ext cx="6495702" cy="763588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502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mart Internet Lab - Title - no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7BF244-587D-4CF1-BD77-226971F95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68" y="549274"/>
            <a:ext cx="8132658" cy="1021342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arallelogram 4">
            <a:extLst>
              <a:ext uri="{FF2B5EF4-FFF2-40B4-BE49-F238E27FC236}">
                <a16:creationId xmlns:a16="http://schemas.microsoft.com/office/drawing/2014/main" id="{BFAC5807-2E3E-4DDA-B1B2-2B744ABC1A92}"/>
              </a:ext>
            </a:extLst>
          </p:cNvPr>
          <p:cNvSpPr/>
          <p:nvPr userDrawn="1"/>
        </p:nvSpPr>
        <p:spPr>
          <a:xfrm>
            <a:off x="7448587" y="-14347"/>
            <a:ext cx="4789861" cy="6895827"/>
          </a:xfrm>
          <a:custGeom>
            <a:avLst/>
            <a:gdLst>
              <a:gd name="connsiteX0" fmla="*/ 0 w 1609725"/>
              <a:gd name="connsiteY0" fmla="*/ 6286500 h 6286500"/>
              <a:gd name="connsiteX1" fmla="*/ 1444004 w 1609725"/>
              <a:gd name="connsiteY1" fmla="*/ 0 h 6286500"/>
              <a:gd name="connsiteX2" fmla="*/ 1609725 w 1609725"/>
              <a:gd name="connsiteY2" fmla="*/ 0 h 6286500"/>
              <a:gd name="connsiteX3" fmla="*/ 165721 w 1609725"/>
              <a:gd name="connsiteY3" fmla="*/ 6286500 h 6286500"/>
              <a:gd name="connsiteX4" fmla="*/ 0 w 1609725"/>
              <a:gd name="connsiteY4" fmla="*/ 6286500 h 6286500"/>
              <a:gd name="connsiteX0" fmla="*/ 0 w 1609725"/>
              <a:gd name="connsiteY0" fmla="*/ 6683315 h 6683315"/>
              <a:gd name="connsiteX1" fmla="*/ 1530268 w 1609725"/>
              <a:gd name="connsiteY1" fmla="*/ 0 h 6683315"/>
              <a:gd name="connsiteX2" fmla="*/ 1609725 w 1609725"/>
              <a:gd name="connsiteY2" fmla="*/ 396815 h 6683315"/>
              <a:gd name="connsiteX3" fmla="*/ 165721 w 1609725"/>
              <a:gd name="connsiteY3" fmla="*/ 6683315 h 6683315"/>
              <a:gd name="connsiteX4" fmla="*/ 0 w 1609725"/>
              <a:gd name="connsiteY4" fmla="*/ 6683315 h 6683315"/>
              <a:gd name="connsiteX0" fmla="*/ 0 w 1695990"/>
              <a:gd name="connsiteY0" fmla="*/ 6683315 h 6683315"/>
              <a:gd name="connsiteX1" fmla="*/ 1530268 w 1695990"/>
              <a:gd name="connsiteY1" fmla="*/ 0 h 6683315"/>
              <a:gd name="connsiteX2" fmla="*/ 1695990 w 1695990"/>
              <a:gd name="connsiteY2" fmla="*/ 34505 h 6683315"/>
              <a:gd name="connsiteX3" fmla="*/ 165721 w 1695990"/>
              <a:gd name="connsiteY3" fmla="*/ 6683315 h 6683315"/>
              <a:gd name="connsiteX4" fmla="*/ 0 w 1695990"/>
              <a:gd name="connsiteY4" fmla="*/ 6683315 h 6683315"/>
              <a:gd name="connsiteX0" fmla="*/ 0 w 1695990"/>
              <a:gd name="connsiteY0" fmla="*/ 6648810 h 6648810"/>
              <a:gd name="connsiteX1" fmla="*/ 1530268 w 1695990"/>
              <a:gd name="connsiteY1" fmla="*/ 1 h 6648810"/>
              <a:gd name="connsiteX2" fmla="*/ 1695990 w 1695990"/>
              <a:gd name="connsiteY2" fmla="*/ 0 h 6648810"/>
              <a:gd name="connsiteX3" fmla="*/ 165721 w 1695990"/>
              <a:gd name="connsiteY3" fmla="*/ 6648810 h 6648810"/>
              <a:gd name="connsiteX4" fmla="*/ 0 w 1695990"/>
              <a:gd name="connsiteY4" fmla="*/ 6648810 h 6648810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226106 w 1756375"/>
              <a:gd name="connsiteY3" fmla="*/ 6648810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48468 w 1756375"/>
              <a:gd name="connsiteY3" fmla="*/ 6916229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82973 w 1756375"/>
              <a:gd name="connsiteY3" fmla="*/ 6924855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91600 w 1756375"/>
              <a:gd name="connsiteY3" fmla="*/ 6924855 h 6924855"/>
              <a:gd name="connsiteX4" fmla="*/ 0 w 1756375"/>
              <a:gd name="connsiteY4" fmla="*/ 6924855 h 6924855"/>
              <a:gd name="connsiteX0" fmla="*/ 0 w 4818889"/>
              <a:gd name="connsiteY0" fmla="*/ 6924854 h 6924854"/>
              <a:gd name="connsiteX1" fmla="*/ 1590653 w 4818889"/>
              <a:gd name="connsiteY1" fmla="*/ 0 h 6924854"/>
              <a:gd name="connsiteX2" fmla="*/ 4818889 w 4818889"/>
              <a:gd name="connsiteY2" fmla="*/ 29027 h 6924854"/>
              <a:gd name="connsiteX3" fmla="*/ 191600 w 4818889"/>
              <a:gd name="connsiteY3" fmla="*/ 6924854 h 6924854"/>
              <a:gd name="connsiteX4" fmla="*/ 0 w 4818889"/>
              <a:gd name="connsiteY4" fmla="*/ 6924854 h 6924854"/>
              <a:gd name="connsiteX0" fmla="*/ 0 w 4818889"/>
              <a:gd name="connsiteY0" fmla="*/ 6924854 h 6939368"/>
              <a:gd name="connsiteX1" fmla="*/ 1590653 w 4818889"/>
              <a:gd name="connsiteY1" fmla="*/ 0 h 6939368"/>
              <a:gd name="connsiteX2" fmla="*/ 4818889 w 4818889"/>
              <a:gd name="connsiteY2" fmla="*/ 29027 h 6939368"/>
              <a:gd name="connsiteX3" fmla="*/ 4763600 w 4818889"/>
              <a:gd name="connsiteY3" fmla="*/ 6939368 h 6939368"/>
              <a:gd name="connsiteX4" fmla="*/ 0 w 4818889"/>
              <a:gd name="connsiteY4" fmla="*/ 6924854 h 6939368"/>
              <a:gd name="connsiteX0" fmla="*/ 0 w 4818889"/>
              <a:gd name="connsiteY0" fmla="*/ 6895827 h 6910341"/>
              <a:gd name="connsiteX1" fmla="*/ 1547110 w 4818889"/>
              <a:gd name="connsiteY1" fmla="*/ 2 h 6910341"/>
              <a:gd name="connsiteX2" fmla="*/ 4818889 w 4818889"/>
              <a:gd name="connsiteY2" fmla="*/ 0 h 6910341"/>
              <a:gd name="connsiteX3" fmla="*/ 4763600 w 4818889"/>
              <a:gd name="connsiteY3" fmla="*/ 6910341 h 6910341"/>
              <a:gd name="connsiteX4" fmla="*/ 0 w 4818889"/>
              <a:gd name="connsiteY4" fmla="*/ 6895827 h 6910341"/>
              <a:gd name="connsiteX0" fmla="*/ 0 w 4763600"/>
              <a:gd name="connsiteY0" fmla="*/ 6910342 h 6924856"/>
              <a:gd name="connsiteX1" fmla="*/ 1547110 w 4763600"/>
              <a:gd name="connsiteY1" fmla="*/ 14517 h 6924856"/>
              <a:gd name="connsiteX2" fmla="*/ 4673747 w 4763600"/>
              <a:gd name="connsiteY2" fmla="*/ 0 h 6924856"/>
              <a:gd name="connsiteX3" fmla="*/ 4763600 w 4763600"/>
              <a:gd name="connsiteY3" fmla="*/ 6924856 h 6924856"/>
              <a:gd name="connsiteX4" fmla="*/ 0 w 4763600"/>
              <a:gd name="connsiteY4" fmla="*/ 6910342 h 6924856"/>
              <a:gd name="connsiteX0" fmla="*/ 0 w 4775347"/>
              <a:gd name="connsiteY0" fmla="*/ 6895825 h 6910339"/>
              <a:gd name="connsiteX1" fmla="*/ 1547110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75347"/>
              <a:gd name="connsiteY0" fmla="*/ 6895825 h 6910339"/>
              <a:gd name="connsiteX1" fmla="*/ 1561624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89861"/>
              <a:gd name="connsiteY0" fmla="*/ 6895825 h 6910339"/>
              <a:gd name="connsiteX1" fmla="*/ 1561624 w 4789861"/>
              <a:gd name="connsiteY1" fmla="*/ 0 h 6910339"/>
              <a:gd name="connsiteX2" fmla="*/ 4789861 w 4789861"/>
              <a:gd name="connsiteY2" fmla="*/ 14512 h 6910339"/>
              <a:gd name="connsiteX3" fmla="*/ 4763600 w 4789861"/>
              <a:gd name="connsiteY3" fmla="*/ 6910339 h 6910339"/>
              <a:gd name="connsiteX4" fmla="*/ 0 w 4789861"/>
              <a:gd name="connsiteY4" fmla="*/ 6895825 h 6910339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63600 w 4789861"/>
              <a:gd name="connsiteY3" fmla="*/ 6895827 h 6895827"/>
              <a:gd name="connsiteX4" fmla="*/ 0 w 4789861"/>
              <a:gd name="connsiteY4" fmla="*/ 6881313 h 6895827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81313 h 689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9861" h="6895827">
                <a:moveTo>
                  <a:pt x="0" y="6881313"/>
                </a:moveTo>
                <a:lnTo>
                  <a:pt x="1561624" y="3417"/>
                </a:lnTo>
                <a:lnTo>
                  <a:pt x="4789861" y="0"/>
                </a:lnTo>
                <a:cubicBezTo>
                  <a:pt x="4785945" y="2293771"/>
                  <a:pt x="4776480" y="4602056"/>
                  <a:pt x="4772564" y="6895827"/>
                </a:cubicBezTo>
                <a:lnTo>
                  <a:pt x="0" y="6881313"/>
                </a:lnTo>
                <a:close/>
              </a:path>
            </a:pathLst>
          </a:custGeom>
          <a:solidFill>
            <a:srgbClr val="E02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0"/>
          </a:p>
        </p:txBody>
      </p:sp>
    </p:spTree>
    <p:extLst>
      <p:ext uri="{BB962C8B-B14F-4D97-AF65-F5344CB8AC3E}">
        <p14:creationId xmlns:p14="http://schemas.microsoft.com/office/powerpoint/2010/main" val="362990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39468-BB3C-4445-9350-238459B4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470AC-0B60-C741-B515-A15507544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4B698-0C29-C143-9F04-023BA5194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B4BFA-6916-FB44-A372-E4A8BFF8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9925F-B377-5143-98D4-4450B8EC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68EC9-CBDC-A044-B88C-24E7871F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182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Internet Lab - Slide - Bright  pink sla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4A112593-EFFA-4F84-96EE-ED4223AABED8}"/>
              </a:ext>
            </a:extLst>
          </p:cNvPr>
          <p:cNvSpPr/>
          <p:nvPr userDrawn="1"/>
        </p:nvSpPr>
        <p:spPr>
          <a:xfrm>
            <a:off x="7448587" y="0"/>
            <a:ext cx="1756375" cy="6858000"/>
          </a:xfrm>
          <a:custGeom>
            <a:avLst/>
            <a:gdLst>
              <a:gd name="connsiteX0" fmla="*/ 0 w 1609725"/>
              <a:gd name="connsiteY0" fmla="*/ 6286500 h 6286500"/>
              <a:gd name="connsiteX1" fmla="*/ 1444004 w 1609725"/>
              <a:gd name="connsiteY1" fmla="*/ 0 h 6286500"/>
              <a:gd name="connsiteX2" fmla="*/ 1609725 w 1609725"/>
              <a:gd name="connsiteY2" fmla="*/ 0 h 6286500"/>
              <a:gd name="connsiteX3" fmla="*/ 165721 w 1609725"/>
              <a:gd name="connsiteY3" fmla="*/ 6286500 h 6286500"/>
              <a:gd name="connsiteX4" fmla="*/ 0 w 1609725"/>
              <a:gd name="connsiteY4" fmla="*/ 6286500 h 6286500"/>
              <a:gd name="connsiteX0" fmla="*/ 0 w 1609725"/>
              <a:gd name="connsiteY0" fmla="*/ 6683315 h 6683315"/>
              <a:gd name="connsiteX1" fmla="*/ 1530268 w 1609725"/>
              <a:gd name="connsiteY1" fmla="*/ 0 h 6683315"/>
              <a:gd name="connsiteX2" fmla="*/ 1609725 w 1609725"/>
              <a:gd name="connsiteY2" fmla="*/ 396815 h 6683315"/>
              <a:gd name="connsiteX3" fmla="*/ 165721 w 1609725"/>
              <a:gd name="connsiteY3" fmla="*/ 6683315 h 6683315"/>
              <a:gd name="connsiteX4" fmla="*/ 0 w 1609725"/>
              <a:gd name="connsiteY4" fmla="*/ 6683315 h 6683315"/>
              <a:gd name="connsiteX0" fmla="*/ 0 w 1695990"/>
              <a:gd name="connsiteY0" fmla="*/ 6683315 h 6683315"/>
              <a:gd name="connsiteX1" fmla="*/ 1530268 w 1695990"/>
              <a:gd name="connsiteY1" fmla="*/ 0 h 6683315"/>
              <a:gd name="connsiteX2" fmla="*/ 1695990 w 1695990"/>
              <a:gd name="connsiteY2" fmla="*/ 34505 h 6683315"/>
              <a:gd name="connsiteX3" fmla="*/ 165721 w 1695990"/>
              <a:gd name="connsiteY3" fmla="*/ 6683315 h 6683315"/>
              <a:gd name="connsiteX4" fmla="*/ 0 w 1695990"/>
              <a:gd name="connsiteY4" fmla="*/ 6683315 h 6683315"/>
              <a:gd name="connsiteX0" fmla="*/ 0 w 1695990"/>
              <a:gd name="connsiteY0" fmla="*/ 6648810 h 6648810"/>
              <a:gd name="connsiteX1" fmla="*/ 1530268 w 1695990"/>
              <a:gd name="connsiteY1" fmla="*/ 1 h 6648810"/>
              <a:gd name="connsiteX2" fmla="*/ 1695990 w 1695990"/>
              <a:gd name="connsiteY2" fmla="*/ 0 h 6648810"/>
              <a:gd name="connsiteX3" fmla="*/ 165721 w 1695990"/>
              <a:gd name="connsiteY3" fmla="*/ 6648810 h 6648810"/>
              <a:gd name="connsiteX4" fmla="*/ 0 w 1695990"/>
              <a:gd name="connsiteY4" fmla="*/ 6648810 h 6648810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226106 w 1756375"/>
              <a:gd name="connsiteY3" fmla="*/ 6648810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48468 w 1756375"/>
              <a:gd name="connsiteY3" fmla="*/ 6916229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82973 w 1756375"/>
              <a:gd name="connsiteY3" fmla="*/ 6924855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91600 w 1756375"/>
              <a:gd name="connsiteY3" fmla="*/ 6924855 h 6924855"/>
              <a:gd name="connsiteX4" fmla="*/ 0 w 1756375"/>
              <a:gd name="connsiteY4" fmla="*/ 6924855 h 692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375" h="6924855">
                <a:moveTo>
                  <a:pt x="0" y="6924855"/>
                </a:moveTo>
                <a:lnTo>
                  <a:pt x="1590653" y="1"/>
                </a:lnTo>
                <a:lnTo>
                  <a:pt x="1756375" y="0"/>
                </a:lnTo>
                <a:lnTo>
                  <a:pt x="191600" y="6924855"/>
                </a:lnTo>
                <a:lnTo>
                  <a:pt x="0" y="6924855"/>
                </a:lnTo>
                <a:close/>
              </a:path>
            </a:pathLst>
          </a:custGeom>
          <a:solidFill>
            <a:srgbClr val="E02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D97A09-BFC4-44E2-97AD-EA47CE3AC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0510" y="2674755"/>
            <a:ext cx="6495702" cy="763588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4BAAD-DFA3-49E4-9FE8-845547C41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4476" y="6356350"/>
            <a:ext cx="62304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92FB25D-48C0-4A07-9841-B8FCE8592C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133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Internet Lab - End Slide - Bright  pink  right sl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4A112593-EFFA-4F84-96EE-ED4223AABED8}"/>
              </a:ext>
            </a:extLst>
          </p:cNvPr>
          <p:cNvSpPr/>
          <p:nvPr userDrawn="1"/>
        </p:nvSpPr>
        <p:spPr>
          <a:xfrm>
            <a:off x="7448587" y="-14347"/>
            <a:ext cx="4789861" cy="6895827"/>
          </a:xfrm>
          <a:custGeom>
            <a:avLst/>
            <a:gdLst>
              <a:gd name="connsiteX0" fmla="*/ 0 w 1609725"/>
              <a:gd name="connsiteY0" fmla="*/ 6286500 h 6286500"/>
              <a:gd name="connsiteX1" fmla="*/ 1444004 w 1609725"/>
              <a:gd name="connsiteY1" fmla="*/ 0 h 6286500"/>
              <a:gd name="connsiteX2" fmla="*/ 1609725 w 1609725"/>
              <a:gd name="connsiteY2" fmla="*/ 0 h 6286500"/>
              <a:gd name="connsiteX3" fmla="*/ 165721 w 1609725"/>
              <a:gd name="connsiteY3" fmla="*/ 6286500 h 6286500"/>
              <a:gd name="connsiteX4" fmla="*/ 0 w 1609725"/>
              <a:gd name="connsiteY4" fmla="*/ 6286500 h 6286500"/>
              <a:gd name="connsiteX0" fmla="*/ 0 w 1609725"/>
              <a:gd name="connsiteY0" fmla="*/ 6683315 h 6683315"/>
              <a:gd name="connsiteX1" fmla="*/ 1530268 w 1609725"/>
              <a:gd name="connsiteY1" fmla="*/ 0 h 6683315"/>
              <a:gd name="connsiteX2" fmla="*/ 1609725 w 1609725"/>
              <a:gd name="connsiteY2" fmla="*/ 396815 h 6683315"/>
              <a:gd name="connsiteX3" fmla="*/ 165721 w 1609725"/>
              <a:gd name="connsiteY3" fmla="*/ 6683315 h 6683315"/>
              <a:gd name="connsiteX4" fmla="*/ 0 w 1609725"/>
              <a:gd name="connsiteY4" fmla="*/ 6683315 h 6683315"/>
              <a:gd name="connsiteX0" fmla="*/ 0 w 1695990"/>
              <a:gd name="connsiteY0" fmla="*/ 6683315 h 6683315"/>
              <a:gd name="connsiteX1" fmla="*/ 1530268 w 1695990"/>
              <a:gd name="connsiteY1" fmla="*/ 0 h 6683315"/>
              <a:gd name="connsiteX2" fmla="*/ 1695990 w 1695990"/>
              <a:gd name="connsiteY2" fmla="*/ 34505 h 6683315"/>
              <a:gd name="connsiteX3" fmla="*/ 165721 w 1695990"/>
              <a:gd name="connsiteY3" fmla="*/ 6683315 h 6683315"/>
              <a:gd name="connsiteX4" fmla="*/ 0 w 1695990"/>
              <a:gd name="connsiteY4" fmla="*/ 6683315 h 6683315"/>
              <a:gd name="connsiteX0" fmla="*/ 0 w 1695990"/>
              <a:gd name="connsiteY0" fmla="*/ 6648810 h 6648810"/>
              <a:gd name="connsiteX1" fmla="*/ 1530268 w 1695990"/>
              <a:gd name="connsiteY1" fmla="*/ 1 h 6648810"/>
              <a:gd name="connsiteX2" fmla="*/ 1695990 w 1695990"/>
              <a:gd name="connsiteY2" fmla="*/ 0 h 6648810"/>
              <a:gd name="connsiteX3" fmla="*/ 165721 w 1695990"/>
              <a:gd name="connsiteY3" fmla="*/ 6648810 h 6648810"/>
              <a:gd name="connsiteX4" fmla="*/ 0 w 1695990"/>
              <a:gd name="connsiteY4" fmla="*/ 6648810 h 6648810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226106 w 1756375"/>
              <a:gd name="connsiteY3" fmla="*/ 6648810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48468 w 1756375"/>
              <a:gd name="connsiteY3" fmla="*/ 6916229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82973 w 1756375"/>
              <a:gd name="connsiteY3" fmla="*/ 6924855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91600 w 1756375"/>
              <a:gd name="connsiteY3" fmla="*/ 6924855 h 6924855"/>
              <a:gd name="connsiteX4" fmla="*/ 0 w 1756375"/>
              <a:gd name="connsiteY4" fmla="*/ 6924855 h 6924855"/>
              <a:gd name="connsiteX0" fmla="*/ 0 w 4818889"/>
              <a:gd name="connsiteY0" fmla="*/ 6924854 h 6924854"/>
              <a:gd name="connsiteX1" fmla="*/ 1590653 w 4818889"/>
              <a:gd name="connsiteY1" fmla="*/ 0 h 6924854"/>
              <a:gd name="connsiteX2" fmla="*/ 4818889 w 4818889"/>
              <a:gd name="connsiteY2" fmla="*/ 29027 h 6924854"/>
              <a:gd name="connsiteX3" fmla="*/ 191600 w 4818889"/>
              <a:gd name="connsiteY3" fmla="*/ 6924854 h 6924854"/>
              <a:gd name="connsiteX4" fmla="*/ 0 w 4818889"/>
              <a:gd name="connsiteY4" fmla="*/ 6924854 h 6924854"/>
              <a:gd name="connsiteX0" fmla="*/ 0 w 4818889"/>
              <a:gd name="connsiteY0" fmla="*/ 6924854 h 6939368"/>
              <a:gd name="connsiteX1" fmla="*/ 1590653 w 4818889"/>
              <a:gd name="connsiteY1" fmla="*/ 0 h 6939368"/>
              <a:gd name="connsiteX2" fmla="*/ 4818889 w 4818889"/>
              <a:gd name="connsiteY2" fmla="*/ 29027 h 6939368"/>
              <a:gd name="connsiteX3" fmla="*/ 4763600 w 4818889"/>
              <a:gd name="connsiteY3" fmla="*/ 6939368 h 6939368"/>
              <a:gd name="connsiteX4" fmla="*/ 0 w 4818889"/>
              <a:gd name="connsiteY4" fmla="*/ 6924854 h 6939368"/>
              <a:gd name="connsiteX0" fmla="*/ 0 w 4818889"/>
              <a:gd name="connsiteY0" fmla="*/ 6895827 h 6910341"/>
              <a:gd name="connsiteX1" fmla="*/ 1547110 w 4818889"/>
              <a:gd name="connsiteY1" fmla="*/ 2 h 6910341"/>
              <a:gd name="connsiteX2" fmla="*/ 4818889 w 4818889"/>
              <a:gd name="connsiteY2" fmla="*/ 0 h 6910341"/>
              <a:gd name="connsiteX3" fmla="*/ 4763600 w 4818889"/>
              <a:gd name="connsiteY3" fmla="*/ 6910341 h 6910341"/>
              <a:gd name="connsiteX4" fmla="*/ 0 w 4818889"/>
              <a:gd name="connsiteY4" fmla="*/ 6895827 h 6910341"/>
              <a:gd name="connsiteX0" fmla="*/ 0 w 4763600"/>
              <a:gd name="connsiteY0" fmla="*/ 6910342 h 6924856"/>
              <a:gd name="connsiteX1" fmla="*/ 1547110 w 4763600"/>
              <a:gd name="connsiteY1" fmla="*/ 14517 h 6924856"/>
              <a:gd name="connsiteX2" fmla="*/ 4673747 w 4763600"/>
              <a:gd name="connsiteY2" fmla="*/ 0 h 6924856"/>
              <a:gd name="connsiteX3" fmla="*/ 4763600 w 4763600"/>
              <a:gd name="connsiteY3" fmla="*/ 6924856 h 6924856"/>
              <a:gd name="connsiteX4" fmla="*/ 0 w 4763600"/>
              <a:gd name="connsiteY4" fmla="*/ 6910342 h 6924856"/>
              <a:gd name="connsiteX0" fmla="*/ 0 w 4775347"/>
              <a:gd name="connsiteY0" fmla="*/ 6895825 h 6910339"/>
              <a:gd name="connsiteX1" fmla="*/ 1547110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75347"/>
              <a:gd name="connsiteY0" fmla="*/ 6895825 h 6910339"/>
              <a:gd name="connsiteX1" fmla="*/ 1561624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89861"/>
              <a:gd name="connsiteY0" fmla="*/ 6895825 h 6910339"/>
              <a:gd name="connsiteX1" fmla="*/ 1561624 w 4789861"/>
              <a:gd name="connsiteY1" fmla="*/ 0 h 6910339"/>
              <a:gd name="connsiteX2" fmla="*/ 4789861 w 4789861"/>
              <a:gd name="connsiteY2" fmla="*/ 14512 h 6910339"/>
              <a:gd name="connsiteX3" fmla="*/ 4763600 w 4789861"/>
              <a:gd name="connsiteY3" fmla="*/ 6910339 h 6910339"/>
              <a:gd name="connsiteX4" fmla="*/ 0 w 4789861"/>
              <a:gd name="connsiteY4" fmla="*/ 6895825 h 6910339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63600 w 4789861"/>
              <a:gd name="connsiteY3" fmla="*/ 6895827 h 6895827"/>
              <a:gd name="connsiteX4" fmla="*/ 0 w 4789861"/>
              <a:gd name="connsiteY4" fmla="*/ 6881313 h 6895827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81313 h 689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9861" h="6895827">
                <a:moveTo>
                  <a:pt x="0" y="6881313"/>
                </a:moveTo>
                <a:lnTo>
                  <a:pt x="1561624" y="3417"/>
                </a:lnTo>
                <a:lnTo>
                  <a:pt x="4789861" y="0"/>
                </a:lnTo>
                <a:cubicBezTo>
                  <a:pt x="4785945" y="2293771"/>
                  <a:pt x="4776480" y="4602056"/>
                  <a:pt x="4772564" y="6895827"/>
                </a:cubicBezTo>
                <a:lnTo>
                  <a:pt x="0" y="6881313"/>
                </a:lnTo>
                <a:close/>
              </a:path>
            </a:pathLst>
          </a:custGeom>
          <a:solidFill>
            <a:srgbClr val="E02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2E7391E-64BF-4751-AF67-509479C702E8}"/>
              </a:ext>
            </a:extLst>
          </p:cNvPr>
          <p:cNvSpPr txBox="1">
            <a:spLocks/>
          </p:cNvSpPr>
          <p:nvPr userDrawn="1"/>
        </p:nvSpPr>
        <p:spPr>
          <a:xfrm>
            <a:off x="9845819" y="6356350"/>
            <a:ext cx="1881178" cy="32400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06677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67635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28594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89552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GB" sz="1800" b="0" i="0" kern="12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@bristol_smart</a:t>
            </a:r>
            <a:endParaRPr lang="en-GB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43F187-7ADA-4E7B-9F70-6FF11F1A20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0510" y="2674755"/>
            <a:ext cx="6495702" cy="530358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94EA55E-BB33-421B-9A02-9F7DEE9E8B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0162" y="3289909"/>
            <a:ext cx="6496050" cy="1338652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B942EE-89A7-443E-8F1B-A172C0E7D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4476" y="6356350"/>
            <a:ext cx="62304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92FB25D-48C0-4A07-9841-B8FCE8592C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82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Internet Lab_End Slide - Bright  pink  right slant- no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4A112593-EFFA-4F84-96EE-ED4223AABED8}"/>
              </a:ext>
            </a:extLst>
          </p:cNvPr>
          <p:cNvSpPr/>
          <p:nvPr userDrawn="1"/>
        </p:nvSpPr>
        <p:spPr>
          <a:xfrm>
            <a:off x="7448587" y="-14347"/>
            <a:ext cx="4789861" cy="6895827"/>
          </a:xfrm>
          <a:custGeom>
            <a:avLst/>
            <a:gdLst>
              <a:gd name="connsiteX0" fmla="*/ 0 w 1609725"/>
              <a:gd name="connsiteY0" fmla="*/ 6286500 h 6286500"/>
              <a:gd name="connsiteX1" fmla="*/ 1444004 w 1609725"/>
              <a:gd name="connsiteY1" fmla="*/ 0 h 6286500"/>
              <a:gd name="connsiteX2" fmla="*/ 1609725 w 1609725"/>
              <a:gd name="connsiteY2" fmla="*/ 0 h 6286500"/>
              <a:gd name="connsiteX3" fmla="*/ 165721 w 1609725"/>
              <a:gd name="connsiteY3" fmla="*/ 6286500 h 6286500"/>
              <a:gd name="connsiteX4" fmla="*/ 0 w 1609725"/>
              <a:gd name="connsiteY4" fmla="*/ 6286500 h 6286500"/>
              <a:gd name="connsiteX0" fmla="*/ 0 w 1609725"/>
              <a:gd name="connsiteY0" fmla="*/ 6683315 h 6683315"/>
              <a:gd name="connsiteX1" fmla="*/ 1530268 w 1609725"/>
              <a:gd name="connsiteY1" fmla="*/ 0 h 6683315"/>
              <a:gd name="connsiteX2" fmla="*/ 1609725 w 1609725"/>
              <a:gd name="connsiteY2" fmla="*/ 396815 h 6683315"/>
              <a:gd name="connsiteX3" fmla="*/ 165721 w 1609725"/>
              <a:gd name="connsiteY3" fmla="*/ 6683315 h 6683315"/>
              <a:gd name="connsiteX4" fmla="*/ 0 w 1609725"/>
              <a:gd name="connsiteY4" fmla="*/ 6683315 h 6683315"/>
              <a:gd name="connsiteX0" fmla="*/ 0 w 1695990"/>
              <a:gd name="connsiteY0" fmla="*/ 6683315 h 6683315"/>
              <a:gd name="connsiteX1" fmla="*/ 1530268 w 1695990"/>
              <a:gd name="connsiteY1" fmla="*/ 0 h 6683315"/>
              <a:gd name="connsiteX2" fmla="*/ 1695990 w 1695990"/>
              <a:gd name="connsiteY2" fmla="*/ 34505 h 6683315"/>
              <a:gd name="connsiteX3" fmla="*/ 165721 w 1695990"/>
              <a:gd name="connsiteY3" fmla="*/ 6683315 h 6683315"/>
              <a:gd name="connsiteX4" fmla="*/ 0 w 1695990"/>
              <a:gd name="connsiteY4" fmla="*/ 6683315 h 6683315"/>
              <a:gd name="connsiteX0" fmla="*/ 0 w 1695990"/>
              <a:gd name="connsiteY0" fmla="*/ 6648810 h 6648810"/>
              <a:gd name="connsiteX1" fmla="*/ 1530268 w 1695990"/>
              <a:gd name="connsiteY1" fmla="*/ 1 h 6648810"/>
              <a:gd name="connsiteX2" fmla="*/ 1695990 w 1695990"/>
              <a:gd name="connsiteY2" fmla="*/ 0 h 6648810"/>
              <a:gd name="connsiteX3" fmla="*/ 165721 w 1695990"/>
              <a:gd name="connsiteY3" fmla="*/ 6648810 h 6648810"/>
              <a:gd name="connsiteX4" fmla="*/ 0 w 1695990"/>
              <a:gd name="connsiteY4" fmla="*/ 6648810 h 6648810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226106 w 1756375"/>
              <a:gd name="connsiteY3" fmla="*/ 6648810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48468 w 1756375"/>
              <a:gd name="connsiteY3" fmla="*/ 6916229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82973 w 1756375"/>
              <a:gd name="connsiteY3" fmla="*/ 6924855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91600 w 1756375"/>
              <a:gd name="connsiteY3" fmla="*/ 6924855 h 6924855"/>
              <a:gd name="connsiteX4" fmla="*/ 0 w 1756375"/>
              <a:gd name="connsiteY4" fmla="*/ 6924855 h 6924855"/>
              <a:gd name="connsiteX0" fmla="*/ 0 w 4818889"/>
              <a:gd name="connsiteY0" fmla="*/ 6924854 h 6924854"/>
              <a:gd name="connsiteX1" fmla="*/ 1590653 w 4818889"/>
              <a:gd name="connsiteY1" fmla="*/ 0 h 6924854"/>
              <a:gd name="connsiteX2" fmla="*/ 4818889 w 4818889"/>
              <a:gd name="connsiteY2" fmla="*/ 29027 h 6924854"/>
              <a:gd name="connsiteX3" fmla="*/ 191600 w 4818889"/>
              <a:gd name="connsiteY3" fmla="*/ 6924854 h 6924854"/>
              <a:gd name="connsiteX4" fmla="*/ 0 w 4818889"/>
              <a:gd name="connsiteY4" fmla="*/ 6924854 h 6924854"/>
              <a:gd name="connsiteX0" fmla="*/ 0 w 4818889"/>
              <a:gd name="connsiteY0" fmla="*/ 6924854 h 6939368"/>
              <a:gd name="connsiteX1" fmla="*/ 1590653 w 4818889"/>
              <a:gd name="connsiteY1" fmla="*/ 0 h 6939368"/>
              <a:gd name="connsiteX2" fmla="*/ 4818889 w 4818889"/>
              <a:gd name="connsiteY2" fmla="*/ 29027 h 6939368"/>
              <a:gd name="connsiteX3" fmla="*/ 4763600 w 4818889"/>
              <a:gd name="connsiteY3" fmla="*/ 6939368 h 6939368"/>
              <a:gd name="connsiteX4" fmla="*/ 0 w 4818889"/>
              <a:gd name="connsiteY4" fmla="*/ 6924854 h 6939368"/>
              <a:gd name="connsiteX0" fmla="*/ 0 w 4818889"/>
              <a:gd name="connsiteY0" fmla="*/ 6895827 h 6910341"/>
              <a:gd name="connsiteX1" fmla="*/ 1547110 w 4818889"/>
              <a:gd name="connsiteY1" fmla="*/ 2 h 6910341"/>
              <a:gd name="connsiteX2" fmla="*/ 4818889 w 4818889"/>
              <a:gd name="connsiteY2" fmla="*/ 0 h 6910341"/>
              <a:gd name="connsiteX3" fmla="*/ 4763600 w 4818889"/>
              <a:gd name="connsiteY3" fmla="*/ 6910341 h 6910341"/>
              <a:gd name="connsiteX4" fmla="*/ 0 w 4818889"/>
              <a:gd name="connsiteY4" fmla="*/ 6895827 h 6910341"/>
              <a:gd name="connsiteX0" fmla="*/ 0 w 4763600"/>
              <a:gd name="connsiteY0" fmla="*/ 6910342 h 6924856"/>
              <a:gd name="connsiteX1" fmla="*/ 1547110 w 4763600"/>
              <a:gd name="connsiteY1" fmla="*/ 14517 h 6924856"/>
              <a:gd name="connsiteX2" fmla="*/ 4673747 w 4763600"/>
              <a:gd name="connsiteY2" fmla="*/ 0 h 6924856"/>
              <a:gd name="connsiteX3" fmla="*/ 4763600 w 4763600"/>
              <a:gd name="connsiteY3" fmla="*/ 6924856 h 6924856"/>
              <a:gd name="connsiteX4" fmla="*/ 0 w 4763600"/>
              <a:gd name="connsiteY4" fmla="*/ 6910342 h 6924856"/>
              <a:gd name="connsiteX0" fmla="*/ 0 w 4775347"/>
              <a:gd name="connsiteY0" fmla="*/ 6895825 h 6910339"/>
              <a:gd name="connsiteX1" fmla="*/ 1547110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75347"/>
              <a:gd name="connsiteY0" fmla="*/ 6895825 h 6910339"/>
              <a:gd name="connsiteX1" fmla="*/ 1561624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89861"/>
              <a:gd name="connsiteY0" fmla="*/ 6895825 h 6910339"/>
              <a:gd name="connsiteX1" fmla="*/ 1561624 w 4789861"/>
              <a:gd name="connsiteY1" fmla="*/ 0 h 6910339"/>
              <a:gd name="connsiteX2" fmla="*/ 4789861 w 4789861"/>
              <a:gd name="connsiteY2" fmla="*/ 14512 h 6910339"/>
              <a:gd name="connsiteX3" fmla="*/ 4763600 w 4789861"/>
              <a:gd name="connsiteY3" fmla="*/ 6910339 h 6910339"/>
              <a:gd name="connsiteX4" fmla="*/ 0 w 4789861"/>
              <a:gd name="connsiteY4" fmla="*/ 6895825 h 6910339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63600 w 4789861"/>
              <a:gd name="connsiteY3" fmla="*/ 6895827 h 6895827"/>
              <a:gd name="connsiteX4" fmla="*/ 0 w 4789861"/>
              <a:gd name="connsiteY4" fmla="*/ 6881313 h 6895827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81313 h 689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9861" h="6895827">
                <a:moveTo>
                  <a:pt x="0" y="6881313"/>
                </a:moveTo>
                <a:lnTo>
                  <a:pt x="1561624" y="3417"/>
                </a:lnTo>
                <a:lnTo>
                  <a:pt x="4789861" y="0"/>
                </a:lnTo>
                <a:cubicBezTo>
                  <a:pt x="4785945" y="2293771"/>
                  <a:pt x="4776480" y="4602056"/>
                  <a:pt x="4772564" y="6895827"/>
                </a:cubicBezTo>
                <a:lnTo>
                  <a:pt x="0" y="6881313"/>
                </a:lnTo>
                <a:close/>
              </a:path>
            </a:pathLst>
          </a:custGeom>
          <a:solidFill>
            <a:srgbClr val="E02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2E7391E-64BF-4751-AF67-509479C702E8}"/>
              </a:ext>
            </a:extLst>
          </p:cNvPr>
          <p:cNvSpPr txBox="1">
            <a:spLocks/>
          </p:cNvSpPr>
          <p:nvPr userDrawn="1"/>
        </p:nvSpPr>
        <p:spPr>
          <a:xfrm>
            <a:off x="9845819" y="6356350"/>
            <a:ext cx="1881178" cy="32400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06677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67635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28594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89552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GB" sz="1800" b="0" i="0" kern="12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@bristol_smart</a:t>
            </a:r>
            <a:endParaRPr lang="en-GB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BC3A7AB0-488F-4CC0-94AB-8CF05F1E0A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4207" y="232016"/>
            <a:ext cx="1486964" cy="6805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413AEBE-42BF-413B-A4F8-CEF7E4BAC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0510" y="2674755"/>
            <a:ext cx="6495702" cy="530358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B7E7A76-27FA-4FC6-8260-50FF16AF0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4476" y="6356350"/>
            <a:ext cx="62304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92FB25D-48C0-4A07-9841-B8FCE8592C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57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Internet Lab - End Slide - Bright  pink left sla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4A112593-EFFA-4F84-96EE-ED4223AABED8}"/>
              </a:ext>
            </a:extLst>
          </p:cNvPr>
          <p:cNvSpPr>
            <a:spLocks/>
          </p:cNvSpPr>
          <p:nvPr userDrawn="1"/>
        </p:nvSpPr>
        <p:spPr>
          <a:xfrm flipH="1" flipV="1">
            <a:off x="-5220" y="-16699"/>
            <a:ext cx="9060162" cy="6925430"/>
          </a:xfrm>
          <a:custGeom>
            <a:avLst/>
            <a:gdLst>
              <a:gd name="connsiteX0" fmla="*/ 0 w 1609725"/>
              <a:gd name="connsiteY0" fmla="*/ 6286500 h 6286500"/>
              <a:gd name="connsiteX1" fmla="*/ 1444004 w 1609725"/>
              <a:gd name="connsiteY1" fmla="*/ 0 h 6286500"/>
              <a:gd name="connsiteX2" fmla="*/ 1609725 w 1609725"/>
              <a:gd name="connsiteY2" fmla="*/ 0 h 6286500"/>
              <a:gd name="connsiteX3" fmla="*/ 165721 w 1609725"/>
              <a:gd name="connsiteY3" fmla="*/ 6286500 h 6286500"/>
              <a:gd name="connsiteX4" fmla="*/ 0 w 1609725"/>
              <a:gd name="connsiteY4" fmla="*/ 6286500 h 6286500"/>
              <a:gd name="connsiteX0" fmla="*/ 0 w 1609725"/>
              <a:gd name="connsiteY0" fmla="*/ 6683315 h 6683315"/>
              <a:gd name="connsiteX1" fmla="*/ 1530268 w 1609725"/>
              <a:gd name="connsiteY1" fmla="*/ 0 h 6683315"/>
              <a:gd name="connsiteX2" fmla="*/ 1609725 w 1609725"/>
              <a:gd name="connsiteY2" fmla="*/ 396815 h 6683315"/>
              <a:gd name="connsiteX3" fmla="*/ 165721 w 1609725"/>
              <a:gd name="connsiteY3" fmla="*/ 6683315 h 6683315"/>
              <a:gd name="connsiteX4" fmla="*/ 0 w 1609725"/>
              <a:gd name="connsiteY4" fmla="*/ 6683315 h 6683315"/>
              <a:gd name="connsiteX0" fmla="*/ 0 w 1695990"/>
              <a:gd name="connsiteY0" fmla="*/ 6683315 h 6683315"/>
              <a:gd name="connsiteX1" fmla="*/ 1530268 w 1695990"/>
              <a:gd name="connsiteY1" fmla="*/ 0 h 6683315"/>
              <a:gd name="connsiteX2" fmla="*/ 1695990 w 1695990"/>
              <a:gd name="connsiteY2" fmla="*/ 34505 h 6683315"/>
              <a:gd name="connsiteX3" fmla="*/ 165721 w 1695990"/>
              <a:gd name="connsiteY3" fmla="*/ 6683315 h 6683315"/>
              <a:gd name="connsiteX4" fmla="*/ 0 w 1695990"/>
              <a:gd name="connsiteY4" fmla="*/ 6683315 h 6683315"/>
              <a:gd name="connsiteX0" fmla="*/ 0 w 1695990"/>
              <a:gd name="connsiteY0" fmla="*/ 6648810 h 6648810"/>
              <a:gd name="connsiteX1" fmla="*/ 1530268 w 1695990"/>
              <a:gd name="connsiteY1" fmla="*/ 1 h 6648810"/>
              <a:gd name="connsiteX2" fmla="*/ 1695990 w 1695990"/>
              <a:gd name="connsiteY2" fmla="*/ 0 h 6648810"/>
              <a:gd name="connsiteX3" fmla="*/ 165721 w 1695990"/>
              <a:gd name="connsiteY3" fmla="*/ 6648810 h 6648810"/>
              <a:gd name="connsiteX4" fmla="*/ 0 w 1695990"/>
              <a:gd name="connsiteY4" fmla="*/ 6648810 h 6648810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226106 w 1756375"/>
              <a:gd name="connsiteY3" fmla="*/ 6648810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48468 w 1756375"/>
              <a:gd name="connsiteY3" fmla="*/ 6916229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82973 w 1756375"/>
              <a:gd name="connsiteY3" fmla="*/ 6924855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91600 w 1756375"/>
              <a:gd name="connsiteY3" fmla="*/ 6924855 h 6924855"/>
              <a:gd name="connsiteX4" fmla="*/ 0 w 1756375"/>
              <a:gd name="connsiteY4" fmla="*/ 6924855 h 6924855"/>
              <a:gd name="connsiteX0" fmla="*/ 0 w 4818889"/>
              <a:gd name="connsiteY0" fmla="*/ 6924854 h 6924854"/>
              <a:gd name="connsiteX1" fmla="*/ 1590653 w 4818889"/>
              <a:gd name="connsiteY1" fmla="*/ 0 h 6924854"/>
              <a:gd name="connsiteX2" fmla="*/ 4818889 w 4818889"/>
              <a:gd name="connsiteY2" fmla="*/ 29027 h 6924854"/>
              <a:gd name="connsiteX3" fmla="*/ 191600 w 4818889"/>
              <a:gd name="connsiteY3" fmla="*/ 6924854 h 6924854"/>
              <a:gd name="connsiteX4" fmla="*/ 0 w 4818889"/>
              <a:gd name="connsiteY4" fmla="*/ 6924854 h 6924854"/>
              <a:gd name="connsiteX0" fmla="*/ 0 w 4818889"/>
              <a:gd name="connsiteY0" fmla="*/ 6924854 h 6939368"/>
              <a:gd name="connsiteX1" fmla="*/ 1590653 w 4818889"/>
              <a:gd name="connsiteY1" fmla="*/ 0 h 6939368"/>
              <a:gd name="connsiteX2" fmla="*/ 4818889 w 4818889"/>
              <a:gd name="connsiteY2" fmla="*/ 29027 h 6939368"/>
              <a:gd name="connsiteX3" fmla="*/ 4763600 w 4818889"/>
              <a:gd name="connsiteY3" fmla="*/ 6939368 h 6939368"/>
              <a:gd name="connsiteX4" fmla="*/ 0 w 4818889"/>
              <a:gd name="connsiteY4" fmla="*/ 6924854 h 6939368"/>
              <a:gd name="connsiteX0" fmla="*/ 0 w 4818889"/>
              <a:gd name="connsiteY0" fmla="*/ 6895827 h 6910341"/>
              <a:gd name="connsiteX1" fmla="*/ 1547110 w 4818889"/>
              <a:gd name="connsiteY1" fmla="*/ 2 h 6910341"/>
              <a:gd name="connsiteX2" fmla="*/ 4818889 w 4818889"/>
              <a:gd name="connsiteY2" fmla="*/ 0 h 6910341"/>
              <a:gd name="connsiteX3" fmla="*/ 4763600 w 4818889"/>
              <a:gd name="connsiteY3" fmla="*/ 6910341 h 6910341"/>
              <a:gd name="connsiteX4" fmla="*/ 0 w 4818889"/>
              <a:gd name="connsiteY4" fmla="*/ 6895827 h 6910341"/>
              <a:gd name="connsiteX0" fmla="*/ 0 w 4763600"/>
              <a:gd name="connsiteY0" fmla="*/ 6910342 h 6924856"/>
              <a:gd name="connsiteX1" fmla="*/ 1547110 w 4763600"/>
              <a:gd name="connsiteY1" fmla="*/ 14517 h 6924856"/>
              <a:gd name="connsiteX2" fmla="*/ 4673747 w 4763600"/>
              <a:gd name="connsiteY2" fmla="*/ 0 h 6924856"/>
              <a:gd name="connsiteX3" fmla="*/ 4763600 w 4763600"/>
              <a:gd name="connsiteY3" fmla="*/ 6924856 h 6924856"/>
              <a:gd name="connsiteX4" fmla="*/ 0 w 4763600"/>
              <a:gd name="connsiteY4" fmla="*/ 6910342 h 6924856"/>
              <a:gd name="connsiteX0" fmla="*/ 0 w 4775347"/>
              <a:gd name="connsiteY0" fmla="*/ 6895825 h 6910339"/>
              <a:gd name="connsiteX1" fmla="*/ 1547110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75347"/>
              <a:gd name="connsiteY0" fmla="*/ 6895825 h 6910339"/>
              <a:gd name="connsiteX1" fmla="*/ 1561624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89861"/>
              <a:gd name="connsiteY0" fmla="*/ 6895825 h 6910339"/>
              <a:gd name="connsiteX1" fmla="*/ 1561624 w 4789861"/>
              <a:gd name="connsiteY1" fmla="*/ 0 h 6910339"/>
              <a:gd name="connsiteX2" fmla="*/ 4789861 w 4789861"/>
              <a:gd name="connsiteY2" fmla="*/ 14512 h 6910339"/>
              <a:gd name="connsiteX3" fmla="*/ 4763600 w 4789861"/>
              <a:gd name="connsiteY3" fmla="*/ 6910339 h 6910339"/>
              <a:gd name="connsiteX4" fmla="*/ 0 w 4789861"/>
              <a:gd name="connsiteY4" fmla="*/ 6895825 h 6910339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63600 w 4789861"/>
              <a:gd name="connsiteY3" fmla="*/ 6895827 h 6895827"/>
              <a:gd name="connsiteX4" fmla="*/ 0 w 4789861"/>
              <a:gd name="connsiteY4" fmla="*/ 6881313 h 6895827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81313 h 6895827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81313 h 6895827"/>
              <a:gd name="connsiteX0" fmla="*/ 0 w 4789861"/>
              <a:gd name="connsiteY0" fmla="*/ 6890775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90775 h 6895827"/>
              <a:gd name="connsiteX0" fmla="*/ 0 w 4789861"/>
              <a:gd name="connsiteY0" fmla="*/ 6890775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90775 h 6895827"/>
              <a:gd name="connsiteX0" fmla="*/ 0 w 8727575"/>
              <a:gd name="connsiteY0" fmla="*/ 6890775 h 6890775"/>
              <a:gd name="connsiteX1" fmla="*/ 1561624 w 8727575"/>
              <a:gd name="connsiteY1" fmla="*/ 3417 h 6890775"/>
              <a:gd name="connsiteX2" fmla="*/ 4789861 w 8727575"/>
              <a:gd name="connsiteY2" fmla="*/ 0 h 6890775"/>
              <a:gd name="connsiteX3" fmla="*/ 8727573 w 8727575"/>
              <a:gd name="connsiteY3" fmla="*/ 6877052 h 6890775"/>
              <a:gd name="connsiteX4" fmla="*/ 0 w 8727575"/>
              <a:gd name="connsiteY4" fmla="*/ 6890775 h 6890775"/>
              <a:gd name="connsiteX0" fmla="*/ 0 w 8728586"/>
              <a:gd name="connsiteY0" fmla="*/ 6900162 h 6900162"/>
              <a:gd name="connsiteX1" fmla="*/ 1561624 w 8728586"/>
              <a:gd name="connsiteY1" fmla="*/ 12804 h 6900162"/>
              <a:gd name="connsiteX2" fmla="*/ 8726431 w 8728586"/>
              <a:gd name="connsiteY2" fmla="*/ 0 h 6900162"/>
              <a:gd name="connsiteX3" fmla="*/ 8727573 w 8728586"/>
              <a:gd name="connsiteY3" fmla="*/ 6886439 h 6900162"/>
              <a:gd name="connsiteX4" fmla="*/ 0 w 8728586"/>
              <a:gd name="connsiteY4" fmla="*/ 6900162 h 6900162"/>
              <a:gd name="connsiteX0" fmla="*/ 0 w 8728181"/>
              <a:gd name="connsiteY0" fmla="*/ 6887358 h 6887358"/>
              <a:gd name="connsiteX1" fmla="*/ 1561624 w 8728181"/>
              <a:gd name="connsiteY1" fmla="*/ 0 h 6887358"/>
              <a:gd name="connsiteX2" fmla="*/ 8718978 w 8728181"/>
              <a:gd name="connsiteY2" fmla="*/ 2372 h 6887358"/>
              <a:gd name="connsiteX3" fmla="*/ 8727573 w 8728181"/>
              <a:gd name="connsiteY3" fmla="*/ 6873635 h 6887358"/>
              <a:gd name="connsiteX4" fmla="*/ 0 w 8728181"/>
              <a:gd name="connsiteY4" fmla="*/ 6887358 h 6887358"/>
              <a:gd name="connsiteX0" fmla="*/ 0 w 8728586"/>
              <a:gd name="connsiteY0" fmla="*/ 6900162 h 6900162"/>
              <a:gd name="connsiteX1" fmla="*/ 1561624 w 8728586"/>
              <a:gd name="connsiteY1" fmla="*/ 12804 h 6900162"/>
              <a:gd name="connsiteX2" fmla="*/ 8726430 w 8728586"/>
              <a:gd name="connsiteY2" fmla="*/ 0 h 6900162"/>
              <a:gd name="connsiteX3" fmla="*/ 8727573 w 8728586"/>
              <a:gd name="connsiteY3" fmla="*/ 6886439 h 6900162"/>
              <a:gd name="connsiteX4" fmla="*/ 0 w 8728586"/>
              <a:gd name="connsiteY4" fmla="*/ 6900162 h 6900162"/>
              <a:gd name="connsiteX0" fmla="*/ 0 w 8728586"/>
              <a:gd name="connsiteY0" fmla="*/ 6892574 h 6892574"/>
              <a:gd name="connsiteX1" fmla="*/ 1561624 w 8728586"/>
              <a:gd name="connsiteY1" fmla="*/ 5216 h 6892574"/>
              <a:gd name="connsiteX2" fmla="*/ 8726430 w 8728586"/>
              <a:gd name="connsiteY2" fmla="*/ 0 h 6892574"/>
              <a:gd name="connsiteX3" fmla="*/ 8727573 w 8728586"/>
              <a:gd name="connsiteY3" fmla="*/ 6878851 h 6892574"/>
              <a:gd name="connsiteX4" fmla="*/ 0 w 8728586"/>
              <a:gd name="connsiteY4" fmla="*/ 6892574 h 6892574"/>
              <a:gd name="connsiteX0" fmla="*/ 0 w 8854342"/>
              <a:gd name="connsiteY0" fmla="*/ 6892574 h 6901615"/>
              <a:gd name="connsiteX1" fmla="*/ 1561624 w 8854342"/>
              <a:gd name="connsiteY1" fmla="*/ 5216 h 6901615"/>
              <a:gd name="connsiteX2" fmla="*/ 8726430 w 8854342"/>
              <a:gd name="connsiteY2" fmla="*/ 0 h 6901615"/>
              <a:gd name="connsiteX3" fmla="*/ 8854259 w 8854342"/>
              <a:gd name="connsiteY3" fmla="*/ 6901615 h 6901615"/>
              <a:gd name="connsiteX4" fmla="*/ 0 w 8854342"/>
              <a:gd name="connsiteY4" fmla="*/ 6892574 h 6901615"/>
              <a:gd name="connsiteX0" fmla="*/ 0 w 8860569"/>
              <a:gd name="connsiteY0" fmla="*/ 6887358 h 6896399"/>
              <a:gd name="connsiteX1" fmla="*/ 1561624 w 8860569"/>
              <a:gd name="connsiteY1" fmla="*/ 0 h 6896399"/>
              <a:gd name="connsiteX2" fmla="*/ 8860569 w 8860569"/>
              <a:gd name="connsiteY2" fmla="*/ 2372 h 6896399"/>
              <a:gd name="connsiteX3" fmla="*/ 8854259 w 8860569"/>
              <a:gd name="connsiteY3" fmla="*/ 6896399 h 6896399"/>
              <a:gd name="connsiteX4" fmla="*/ 0 w 8860569"/>
              <a:gd name="connsiteY4" fmla="*/ 6887358 h 689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0569" h="6896399">
                <a:moveTo>
                  <a:pt x="0" y="6887358"/>
                </a:moveTo>
                <a:lnTo>
                  <a:pt x="1561624" y="0"/>
                </a:lnTo>
                <a:lnTo>
                  <a:pt x="8860569" y="2372"/>
                </a:lnTo>
                <a:cubicBezTo>
                  <a:pt x="8856653" y="2296143"/>
                  <a:pt x="8858175" y="4602628"/>
                  <a:pt x="8854259" y="6896399"/>
                </a:cubicBezTo>
                <a:lnTo>
                  <a:pt x="0" y="6887358"/>
                </a:lnTo>
                <a:close/>
              </a:path>
            </a:pathLst>
          </a:custGeom>
          <a:solidFill>
            <a:srgbClr val="E02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0"/>
          </a:p>
        </p:txBody>
      </p:sp>
      <p:sp>
        <p:nvSpPr>
          <p:cNvPr id="8" name="Text Placeholder 3">
            <a:hlinkClick r:id="rId2"/>
            <a:extLst>
              <a:ext uri="{FF2B5EF4-FFF2-40B4-BE49-F238E27FC236}">
                <a16:creationId xmlns:a16="http://schemas.microsoft.com/office/drawing/2014/main" id="{BE0C6776-840C-46FB-AB70-34138E4BE324}"/>
              </a:ext>
            </a:extLst>
          </p:cNvPr>
          <p:cNvSpPr txBox="1">
            <a:spLocks/>
          </p:cNvSpPr>
          <p:nvPr userDrawn="1"/>
        </p:nvSpPr>
        <p:spPr>
          <a:xfrm>
            <a:off x="359999" y="6356350"/>
            <a:ext cx="2520000" cy="32400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06677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67635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28594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89552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bristol.ac.uk/smart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F056A0-8003-4A95-8FE0-B5907305F13C}"/>
              </a:ext>
            </a:extLst>
          </p:cNvPr>
          <p:cNvSpPr txBox="1">
            <a:spLocks/>
          </p:cNvSpPr>
          <p:nvPr userDrawn="1"/>
        </p:nvSpPr>
        <p:spPr>
          <a:xfrm>
            <a:off x="9845819" y="6356350"/>
            <a:ext cx="1881178" cy="32400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06677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67635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28594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89552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GB" sz="1800" b="0" i="0" kern="1200">
                <a:solidFill>
                  <a:srgbClr val="E0249A"/>
                </a:solidFill>
                <a:effectLst/>
                <a:latin typeface="Arial" charset="0"/>
                <a:ea typeface="Arial" charset="0"/>
                <a:cs typeface="Arial" charset="0"/>
              </a:rPr>
              <a:t>@bristol_smart</a:t>
            </a:r>
            <a:endParaRPr lang="en-GB" sz="1800">
              <a:solidFill>
                <a:srgbClr val="E024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448471-5729-456E-8442-21CA2FED9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937" y="2749809"/>
            <a:ext cx="6495702" cy="549213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EF83653-13D1-4345-8F41-D74A6743FB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937" y="3299022"/>
            <a:ext cx="5795407" cy="1338652"/>
          </a:xfrm>
        </p:spPr>
        <p:txBody>
          <a:bodyPr tIns="0" rIns="0" bIns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BA2702-BBE6-4538-9E71-6BC60B31A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4476" y="6356350"/>
            <a:ext cx="62304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92FB25D-48C0-4A07-9841-B8FCE8592C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051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Internet Lab - End Slide - Bright  pink left slant -no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4A112593-EFFA-4F84-96EE-ED4223AABED8}"/>
              </a:ext>
            </a:extLst>
          </p:cNvPr>
          <p:cNvSpPr>
            <a:spLocks/>
          </p:cNvSpPr>
          <p:nvPr userDrawn="1"/>
        </p:nvSpPr>
        <p:spPr>
          <a:xfrm flipH="1" flipV="1">
            <a:off x="-5220" y="-16699"/>
            <a:ext cx="9060162" cy="6925430"/>
          </a:xfrm>
          <a:custGeom>
            <a:avLst/>
            <a:gdLst>
              <a:gd name="connsiteX0" fmla="*/ 0 w 1609725"/>
              <a:gd name="connsiteY0" fmla="*/ 6286500 h 6286500"/>
              <a:gd name="connsiteX1" fmla="*/ 1444004 w 1609725"/>
              <a:gd name="connsiteY1" fmla="*/ 0 h 6286500"/>
              <a:gd name="connsiteX2" fmla="*/ 1609725 w 1609725"/>
              <a:gd name="connsiteY2" fmla="*/ 0 h 6286500"/>
              <a:gd name="connsiteX3" fmla="*/ 165721 w 1609725"/>
              <a:gd name="connsiteY3" fmla="*/ 6286500 h 6286500"/>
              <a:gd name="connsiteX4" fmla="*/ 0 w 1609725"/>
              <a:gd name="connsiteY4" fmla="*/ 6286500 h 6286500"/>
              <a:gd name="connsiteX0" fmla="*/ 0 w 1609725"/>
              <a:gd name="connsiteY0" fmla="*/ 6683315 h 6683315"/>
              <a:gd name="connsiteX1" fmla="*/ 1530268 w 1609725"/>
              <a:gd name="connsiteY1" fmla="*/ 0 h 6683315"/>
              <a:gd name="connsiteX2" fmla="*/ 1609725 w 1609725"/>
              <a:gd name="connsiteY2" fmla="*/ 396815 h 6683315"/>
              <a:gd name="connsiteX3" fmla="*/ 165721 w 1609725"/>
              <a:gd name="connsiteY3" fmla="*/ 6683315 h 6683315"/>
              <a:gd name="connsiteX4" fmla="*/ 0 w 1609725"/>
              <a:gd name="connsiteY4" fmla="*/ 6683315 h 6683315"/>
              <a:gd name="connsiteX0" fmla="*/ 0 w 1695990"/>
              <a:gd name="connsiteY0" fmla="*/ 6683315 h 6683315"/>
              <a:gd name="connsiteX1" fmla="*/ 1530268 w 1695990"/>
              <a:gd name="connsiteY1" fmla="*/ 0 h 6683315"/>
              <a:gd name="connsiteX2" fmla="*/ 1695990 w 1695990"/>
              <a:gd name="connsiteY2" fmla="*/ 34505 h 6683315"/>
              <a:gd name="connsiteX3" fmla="*/ 165721 w 1695990"/>
              <a:gd name="connsiteY3" fmla="*/ 6683315 h 6683315"/>
              <a:gd name="connsiteX4" fmla="*/ 0 w 1695990"/>
              <a:gd name="connsiteY4" fmla="*/ 6683315 h 6683315"/>
              <a:gd name="connsiteX0" fmla="*/ 0 w 1695990"/>
              <a:gd name="connsiteY0" fmla="*/ 6648810 h 6648810"/>
              <a:gd name="connsiteX1" fmla="*/ 1530268 w 1695990"/>
              <a:gd name="connsiteY1" fmla="*/ 1 h 6648810"/>
              <a:gd name="connsiteX2" fmla="*/ 1695990 w 1695990"/>
              <a:gd name="connsiteY2" fmla="*/ 0 h 6648810"/>
              <a:gd name="connsiteX3" fmla="*/ 165721 w 1695990"/>
              <a:gd name="connsiteY3" fmla="*/ 6648810 h 6648810"/>
              <a:gd name="connsiteX4" fmla="*/ 0 w 1695990"/>
              <a:gd name="connsiteY4" fmla="*/ 6648810 h 6648810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226106 w 1756375"/>
              <a:gd name="connsiteY3" fmla="*/ 6648810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48468 w 1756375"/>
              <a:gd name="connsiteY3" fmla="*/ 6916229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82973 w 1756375"/>
              <a:gd name="connsiteY3" fmla="*/ 6924855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91600 w 1756375"/>
              <a:gd name="connsiteY3" fmla="*/ 6924855 h 6924855"/>
              <a:gd name="connsiteX4" fmla="*/ 0 w 1756375"/>
              <a:gd name="connsiteY4" fmla="*/ 6924855 h 6924855"/>
              <a:gd name="connsiteX0" fmla="*/ 0 w 4818889"/>
              <a:gd name="connsiteY0" fmla="*/ 6924854 h 6924854"/>
              <a:gd name="connsiteX1" fmla="*/ 1590653 w 4818889"/>
              <a:gd name="connsiteY1" fmla="*/ 0 h 6924854"/>
              <a:gd name="connsiteX2" fmla="*/ 4818889 w 4818889"/>
              <a:gd name="connsiteY2" fmla="*/ 29027 h 6924854"/>
              <a:gd name="connsiteX3" fmla="*/ 191600 w 4818889"/>
              <a:gd name="connsiteY3" fmla="*/ 6924854 h 6924854"/>
              <a:gd name="connsiteX4" fmla="*/ 0 w 4818889"/>
              <a:gd name="connsiteY4" fmla="*/ 6924854 h 6924854"/>
              <a:gd name="connsiteX0" fmla="*/ 0 w 4818889"/>
              <a:gd name="connsiteY0" fmla="*/ 6924854 h 6939368"/>
              <a:gd name="connsiteX1" fmla="*/ 1590653 w 4818889"/>
              <a:gd name="connsiteY1" fmla="*/ 0 h 6939368"/>
              <a:gd name="connsiteX2" fmla="*/ 4818889 w 4818889"/>
              <a:gd name="connsiteY2" fmla="*/ 29027 h 6939368"/>
              <a:gd name="connsiteX3" fmla="*/ 4763600 w 4818889"/>
              <a:gd name="connsiteY3" fmla="*/ 6939368 h 6939368"/>
              <a:gd name="connsiteX4" fmla="*/ 0 w 4818889"/>
              <a:gd name="connsiteY4" fmla="*/ 6924854 h 6939368"/>
              <a:gd name="connsiteX0" fmla="*/ 0 w 4818889"/>
              <a:gd name="connsiteY0" fmla="*/ 6895827 h 6910341"/>
              <a:gd name="connsiteX1" fmla="*/ 1547110 w 4818889"/>
              <a:gd name="connsiteY1" fmla="*/ 2 h 6910341"/>
              <a:gd name="connsiteX2" fmla="*/ 4818889 w 4818889"/>
              <a:gd name="connsiteY2" fmla="*/ 0 h 6910341"/>
              <a:gd name="connsiteX3" fmla="*/ 4763600 w 4818889"/>
              <a:gd name="connsiteY3" fmla="*/ 6910341 h 6910341"/>
              <a:gd name="connsiteX4" fmla="*/ 0 w 4818889"/>
              <a:gd name="connsiteY4" fmla="*/ 6895827 h 6910341"/>
              <a:gd name="connsiteX0" fmla="*/ 0 w 4763600"/>
              <a:gd name="connsiteY0" fmla="*/ 6910342 h 6924856"/>
              <a:gd name="connsiteX1" fmla="*/ 1547110 w 4763600"/>
              <a:gd name="connsiteY1" fmla="*/ 14517 h 6924856"/>
              <a:gd name="connsiteX2" fmla="*/ 4673747 w 4763600"/>
              <a:gd name="connsiteY2" fmla="*/ 0 h 6924856"/>
              <a:gd name="connsiteX3" fmla="*/ 4763600 w 4763600"/>
              <a:gd name="connsiteY3" fmla="*/ 6924856 h 6924856"/>
              <a:gd name="connsiteX4" fmla="*/ 0 w 4763600"/>
              <a:gd name="connsiteY4" fmla="*/ 6910342 h 6924856"/>
              <a:gd name="connsiteX0" fmla="*/ 0 w 4775347"/>
              <a:gd name="connsiteY0" fmla="*/ 6895825 h 6910339"/>
              <a:gd name="connsiteX1" fmla="*/ 1547110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75347"/>
              <a:gd name="connsiteY0" fmla="*/ 6895825 h 6910339"/>
              <a:gd name="connsiteX1" fmla="*/ 1561624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89861"/>
              <a:gd name="connsiteY0" fmla="*/ 6895825 h 6910339"/>
              <a:gd name="connsiteX1" fmla="*/ 1561624 w 4789861"/>
              <a:gd name="connsiteY1" fmla="*/ 0 h 6910339"/>
              <a:gd name="connsiteX2" fmla="*/ 4789861 w 4789861"/>
              <a:gd name="connsiteY2" fmla="*/ 14512 h 6910339"/>
              <a:gd name="connsiteX3" fmla="*/ 4763600 w 4789861"/>
              <a:gd name="connsiteY3" fmla="*/ 6910339 h 6910339"/>
              <a:gd name="connsiteX4" fmla="*/ 0 w 4789861"/>
              <a:gd name="connsiteY4" fmla="*/ 6895825 h 6910339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63600 w 4789861"/>
              <a:gd name="connsiteY3" fmla="*/ 6895827 h 6895827"/>
              <a:gd name="connsiteX4" fmla="*/ 0 w 4789861"/>
              <a:gd name="connsiteY4" fmla="*/ 6881313 h 6895827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81313 h 6895827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81313 h 6895827"/>
              <a:gd name="connsiteX0" fmla="*/ 0 w 4789861"/>
              <a:gd name="connsiteY0" fmla="*/ 6890775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90775 h 6895827"/>
              <a:gd name="connsiteX0" fmla="*/ 0 w 4789861"/>
              <a:gd name="connsiteY0" fmla="*/ 6890775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90775 h 6895827"/>
              <a:gd name="connsiteX0" fmla="*/ 0 w 8727575"/>
              <a:gd name="connsiteY0" fmla="*/ 6890775 h 6890775"/>
              <a:gd name="connsiteX1" fmla="*/ 1561624 w 8727575"/>
              <a:gd name="connsiteY1" fmla="*/ 3417 h 6890775"/>
              <a:gd name="connsiteX2" fmla="*/ 4789861 w 8727575"/>
              <a:gd name="connsiteY2" fmla="*/ 0 h 6890775"/>
              <a:gd name="connsiteX3" fmla="*/ 8727573 w 8727575"/>
              <a:gd name="connsiteY3" fmla="*/ 6877052 h 6890775"/>
              <a:gd name="connsiteX4" fmla="*/ 0 w 8727575"/>
              <a:gd name="connsiteY4" fmla="*/ 6890775 h 6890775"/>
              <a:gd name="connsiteX0" fmla="*/ 0 w 8728586"/>
              <a:gd name="connsiteY0" fmla="*/ 6900162 h 6900162"/>
              <a:gd name="connsiteX1" fmla="*/ 1561624 w 8728586"/>
              <a:gd name="connsiteY1" fmla="*/ 12804 h 6900162"/>
              <a:gd name="connsiteX2" fmla="*/ 8726431 w 8728586"/>
              <a:gd name="connsiteY2" fmla="*/ 0 h 6900162"/>
              <a:gd name="connsiteX3" fmla="*/ 8727573 w 8728586"/>
              <a:gd name="connsiteY3" fmla="*/ 6886439 h 6900162"/>
              <a:gd name="connsiteX4" fmla="*/ 0 w 8728586"/>
              <a:gd name="connsiteY4" fmla="*/ 6900162 h 6900162"/>
              <a:gd name="connsiteX0" fmla="*/ 0 w 8728181"/>
              <a:gd name="connsiteY0" fmla="*/ 6887358 h 6887358"/>
              <a:gd name="connsiteX1" fmla="*/ 1561624 w 8728181"/>
              <a:gd name="connsiteY1" fmla="*/ 0 h 6887358"/>
              <a:gd name="connsiteX2" fmla="*/ 8718978 w 8728181"/>
              <a:gd name="connsiteY2" fmla="*/ 2372 h 6887358"/>
              <a:gd name="connsiteX3" fmla="*/ 8727573 w 8728181"/>
              <a:gd name="connsiteY3" fmla="*/ 6873635 h 6887358"/>
              <a:gd name="connsiteX4" fmla="*/ 0 w 8728181"/>
              <a:gd name="connsiteY4" fmla="*/ 6887358 h 6887358"/>
              <a:gd name="connsiteX0" fmla="*/ 0 w 8728586"/>
              <a:gd name="connsiteY0" fmla="*/ 6900162 h 6900162"/>
              <a:gd name="connsiteX1" fmla="*/ 1561624 w 8728586"/>
              <a:gd name="connsiteY1" fmla="*/ 12804 h 6900162"/>
              <a:gd name="connsiteX2" fmla="*/ 8726430 w 8728586"/>
              <a:gd name="connsiteY2" fmla="*/ 0 h 6900162"/>
              <a:gd name="connsiteX3" fmla="*/ 8727573 w 8728586"/>
              <a:gd name="connsiteY3" fmla="*/ 6886439 h 6900162"/>
              <a:gd name="connsiteX4" fmla="*/ 0 w 8728586"/>
              <a:gd name="connsiteY4" fmla="*/ 6900162 h 6900162"/>
              <a:gd name="connsiteX0" fmla="*/ 0 w 8728586"/>
              <a:gd name="connsiteY0" fmla="*/ 6892574 h 6892574"/>
              <a:gd name="connsiteX1" fmla="*/ 1561624 w 8728586"/>
              <a:gd name="connsiteY1" fmla="*/ 5216 h 6892574"/>
              <a:gd name="connsiteX2" fmla="*/ 8726430 w 8728586"/>
              <a:gd name="connsiteY2" fmla="*/ 0 h 6892574"/>
              <a:gd name="connsiteX3" fmla="*/ 8727573 w 8728586"/>
              <a:gd name="connsiteY3" fmla="*/ 6878851 h 6892574"/>
              <a:gd name="connsiteX4" fmla="*/ 0 w 8728586"/>
              <a:gd name="connsiteY4" fmla="*/ 6892574 h 6892574"/>
              <a:gd name="connsiteX0" fmla="*/ 0 w 8854342"/>
              <a:gd name="connsiteY0" fmla="*/ 6892574 h 6901615"/>
              <a:gd name="connsiteX1" fmla="*/ 1561624 w 8854342"/>
              <a:gd name="connsiteY1" fmla="*/ 5216 h 6901615"/>
              <a:gd name="connsiteX2" fmla="*/ 8726430 w 8854342"/>
              <a:gd name="connsiteY2" fmla="*/ 0 h 6901615"/>
              <a:gd name="connsiteX3" fmla="*/ 8854259 w 8854342"/>
              <a:gd name="connsiteY3" fmla="*/ 6901615 h 6901615"/>
              <a:gd name="connsiteX4" fmla="*/ 0 w 8854342"/>
              <a:gd name="connsiteY4" fmla="*/ 6892574 h 6901615"/>
              <a:gd name="connsiteX0" fmla="*/ 0 w 8860569"/>
              <a:gd name="connsiteY0" fmla="*/ 6887358 h 6896399"/>
              <a:gd name="connsiteX1" fmla="*/ 1561624 w 8860569"/>
              <a:gd name="connsiteY1" fmla="*/ 0 h 6896399"/>
              <a:gd name="connsiteX2" fmla="*/ 8860569 w 8860569"/>
              <a:gd name="connsiteY2" fmla="*/ 2372 h 6896399"/>
              <a:gd name="connsiteX3" fmla="*/ 8854259 w 8860569"/>
              <a:gd name="connsiteY3" fmla="*/ 6896399 h 6896399"/>
              <a:gd name="connsiteX4" fmla="*/ 0 w 8860569"/>
              <a:gd name="connsiteY4" fmla="*/ 6887358 h 689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0569" h="6896399">
                <a:moveTo>
                  <a:pt x="0" y="6887358"/>
                </a:moveTo>
                <a:lnTo>
                  <a:pt x="1561624" y="0"/>
                </a:lnTo>
                <a:lnTo>
                  <a:pt x="8860569" y="2372"/>
                </a:lnTo>
                <a:cubicBezTo>
                  <a:pt x="8856653" y="2296143"/>
                  <a:pt x="8858175" y="4602628"/>
                  <a:pt x="8854259" y="6896399"/>
                </a:cubicBezTo>
                <a:lnTo>
                  <a:pt x="0" y="6887358"/>
                </a:lnTo>
                <a:close/>
              </a:path>
            </a:pathLst>
          </a:custGeom>
          <a:solidFill>
            <a:srgbClr val="E02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0"/>
          </a:p>
        </p:txBody>
      </p:sp>
      <p:sp>
        <p:nvSpPr>
          <p:cNvPr id="7" name="Text Placeholder 3">
            <a:hlinkClick r:id="rId2"/>
            <a:extLst>
              <a:ext uri="{FF2B5EF4-FFF2-40B4-BE49-F238E27FC236}">
                <a16:creationId xmlns:a16="http://schemas.microsoft.com/office/drawing/2014/main" id="{7788D880-5676-4101-82D1-F8373E1322B3}"/>
              </a:ext>
            </a:extLst>
          </p:cNvPr>
          <p:cNvSpPr txBox="1">
            <a:spLocks/>
          </p:cNvSpPr>
          <p:nvPr userDrawn="1"/>
        </p:nvSpPr>
        <p:spPr>
          <a:xfrm>
            <a:off x="359999" y="6356350"/>
            <a:ext cx="2520000" cy="32400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06677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67635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28594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89552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bristol.ac.uk/smart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17DC3BE-5C8F-479D-9E81-E3018DBB3650}"/>
              </a:ext>
            </a:extLst>
          </p:cNvPr>
          <p:cNvSpPr txBox="1">
            <a:spLocks/>
          </p:cNvSpPr>
          <p:nvPr userDrawn="1"/>
        </p:nvSpPr>
        <p:spPr>
          <a:xfrm>
            <a:off x="9845819" y="6356350"/>
            <a:ext cx="1881178" cy="32400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06677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67635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28594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89552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GB" sz="1800" b="0" i="0" kern="1200">
                <a:solidFill>
                  <a:srgbClr val="E0249A"/>
                </a:solidFill>
                <a:effectLst/>
                <a:latin typeface="Arial" charset="0"/>
                <a:ea typeface="Arial" charset="0"/>
                <a:cs typeface="Arial" charset="0"/>
              </a:rPr>
              <a:t>@bristol_smart</a:t>
            </a:r>
            <a:endParaRPr lang="en-GB" sz="1800">
              <a:solidFill>
                <a:srgbClr val="E024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C2FE73-1EA0-493B-B6AB-5C95013FF5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937" y="2749809"/>
            <a:ext cx="6495702" cy="549213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B4E10B-C830-4ED1-B7A0-BE6FAB54A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4476" y="6356350"/>
            <a:ext cx="62304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92FB25D-48C0-4A07-9841-B8FCE8592C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089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D98C3-F21C-B841-8335-C9FA39B7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4BE2A-2739-234C-99DC-DBEDBB2A2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97614-8ABF-CC4A-9B03-8D25DC3D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C0A0-7FCB-264E-B9FD-82318A11A85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F1CD2-0187-C647-B84D-5D2C6C92E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CEE9D-7CF4-0247-9E63-16CE000E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4476" y="6356350"/>
            <a:ext cx="623047" cy="324000"/>
          </a:xfrm>
          <a:prstGeom prst="rect">
            <a:avLst/>
          </a:prstGeom>
        </p:spPr>
        <p:txBody>
          <a:bodyPr/>
          <a:lstStyle/>
          <a:p>
            <a:fld id="{2577D44E-921A-AA4F-B93F-BF70E50D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083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449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05FC-7744-424D-9040-CD2BB1EE9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2BE704-892A-9E46-BCF1-AFB9883C7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4C657-D955-7E45-8E8D-9546F3F6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2A469-35B3-0641-A4B5-9FA92AC2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56BE5-CCB3-8241-BEC4-604B6007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2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35248-0347-6445-893B-4E9553B6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C4DD6-157C-3F43-8AA1-36636E47E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BE329-DF86-9849-97FB-3930D135B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46543-C06E-D04B-9F20-3771869F9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DB79D-E09D-8543-8D6B-3721C0763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B8BC5B-665B-4D48-A80A-D30173511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40AC5-4CF7-4148-8445-9DBCFE033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F5B1E-4210-2247-84A1-5AEC809B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69E27-8573-C54C-B87D-97289F025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297B7-A1B2-AB42-AFF8-75927E10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7C74CF-92BB-8847-98DA-5B3F2B38C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D32CB-0BCE-DF41-B656-BB4FC49B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0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E8BCBC-2354-3F49-B304-D8E3C967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79088-0FB5-014D-8FA6-28A4E27EB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7C617-E77B-114A-9688-F6CBB99F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9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F8AAC-0171-5C42-B3E6-06A259A4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32520-B96D-3C40-999E-C93D2760D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0D9E8-F30F-1E4D-9413-49C76ABBF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748A8-7DAE-0B4B-AF5C-FF9793F9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16375-8F48-8F48-B527-70CB1EC2F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317B6-B580-D840-AE04-F663D17B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4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2CF1-761B-A74B-9AF7-D3727DBD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4848E4-6ADC-C548-B53E-36A263DCD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4590C2-C322-2448-9F53-D3D802032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B6D53-B6FA-DE48-B11B-2AC06100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F34B1-D070-EC45-BE84-9514EF591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86DFD-2B8C-0F43-ACAC-0AC71CB6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3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2FD2A0-E54F-9B48-BF4D-245BF18A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C06DA-BC02-7046-BDEB-BA640065E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50C6B-27A2-DE44-BB80-63BA311F8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93F0A-8954-6041-9763-F392100E0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CBA82-9BE3-D24C-B87F-D33CAE58A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5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2FD2A0-E54F-9B48-BF4D-245BF18A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C06DA-BC02-7046-BDEB-BA640065E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50C6B-27A2-DE44-BB80-63BA311F8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BE6C8-8D96-584D-9CA4-D2EC44FFEB7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93F0A-8954-6041-9763-F392100E0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CBA82-9BE3-D24C-B87F-D33CAE58A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25B2-74F1-A944-8BD2-36CB1B91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8B0FB65-6652-4799-9F01-2343BB3FD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 </a:t>
            </a:r>
            <a:endParaRPr lang="en-GB" alt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A88EB45-6769-4A91-9593-AECEA6807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text 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0903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61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A picture containing colorful, colored, looking, blue&#10;&#10;Description automatically generated">
            <a:extLst>
              <a:ext uri="{FF2B5EF4-FFF2-40B4-BE49-F238E27FC236}">
                <a16:creationId xmlns:a16="http://schemas.microsoft.com/office/drawing/2014/main" id="{1DCBEC58-372E-224F-BD6E-0EECC90675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59325" y="1025324"/>
            <a:ext cx="6857998" cy="48073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A9C1A4-0DCC-8A40-AFAC-1466017C71F7}"/>
              </a:ext>
            </a:extLst>
          </p:cNvPr>
          <p:cNvSpPr/>
          <p:nvPr/>
        </p:nvSpPr>
        <p:spPr>
          <a:xfrm>
            <a:off x="-1" y="-7144"/>
            <a:ext cx="9053138" cy="6872288"/>
          </a:xfrm>
          <a:custGeom>
            <a:avLst/>
            <a:gdLst>
              <a:gd name="connsiteX0" fmla="*/ 0 w 8681663"/>
              <a:gd name="connsiteY0" fmla="*/ 0 h 6858000"/>
              <a:gd name="connsiteX1" fmla="*/ 8681663 w 8681663"/>
              <a:gd name="connsiteY1" fmla="*/ 0 h 6858000"/>
              <a:gd name="connsiteX2" fmla="*/ 8681663 w 8681663"/>
              <a:gd name="connsiteY2" fmla="*/ 6858000 h 6858000"/>
              <a:gd name="connsiteX3" fmla="*/ 0 w 8681663"/>
              <a:gd name="connsiteY3" fmla="*/ 6858000 h 6858000"/>
              <a:gd name="connsiteX4" fmla="*/ 0 w 8681663"/>
              <a:gd name="connsiteY4" fmla="*/ 0 h 6858000"/>
              <a:gd name="connsiteX0" fmla="*/ 0 w 9053138"/>
              <a:gd name="connsiteY0" fmla="*/ 0 h 6858000"/>
              <a:gd name="connsiteX1" fmla="*/ 9053138 w 9053138"/>
              <a:gd name="connsiteY1" fmla="*/ 0 h 6858000"/>
              <a:gd name="connsiteX2" fmla="*/ 8681663 w 9053138"/>
              <a:gd name="connsiteY2" fmla="*/ 6858000 h 6858000"/>
              <a:gd name="connsiteX3" fmla="*/ 0 w 9053138"/>
              <a:gd name="connsiteY3" fmla="*/ 6858000 h 6858000"/>
              <a:gd name="connsiteX4" fmla="*/ 0 w 9053138"/>
              <a:gd name="connsiteY4" fmla="*/ 0 h 6858000"/>
              <a:gd name="connsiteX0" fmla="*/ 0 w 9053138"/>
              <a:gd name="connsiteY0" fmla="*/ 0 h 6858000"/>
              <a:gd name="connsiteX1" fmla="*/ 9053138 w 9053138"/>
              <a:gd name="connsiteY1" fmla="*/ 0 h 6858000"/>
              <a:gd name="connsiteX2" fmla="*/ 7381501 w 9053138"/>
              <a:gd name="connsiteY2" fmla="*/ 6858000 h 6858000"/>
              <a:gd name="connsiteX3" fmla="*/ 0 w 9053138"/>
              <a:gd name="connsiteY3" fmla="*/ 6858000 h 6858000"/>
              <a:gd name="connsiteX4" fmla="*/ 0 w 9053138"/>
              <a:gd name="connsiteY4" fmla="*/ 0 h 6858000"/>
              <a:gd name="connsiteX0" fmla="*/ 0 w 9053138"/>
              <a:gd name="connsiteY0" fmla="*/ 0 h 6886575"/>
              <a:gd name="connsiteX1" fmla="*/ 9053138 w 9053138"/>
              <a:gd name="connsiteY1" fmla="*/ 0 h 6886575"/>
              <a:gd name="connsiteX2" fmla="*/ 7181476 w 9053138"/>
              <a:gd name="connsiteY2" fmla="*/ 6886575 h 6886575"/>
              <a:gd name="connsiteX3" fmla="*/ 0 w 9053138"/>
              <a:gd name="connsiteY3" fmla="*/ 6858000 h 6886575"/>
              <a:gd name="connsiteX4" fmla="*/ 0 w 9053138"/>
              <a:gd name="connsiteY4" fmla="*/ 0 h 6886575"/>
              <a:gd name="connsiteX0" fmla="*/ 0 w 9053138"/>
              <a:gd name="connsiteY0" fmla="*/ 0 h 6858000"/>
              <a:gd name="connsiteX1" fmla="*/ 9053138 w 9053138"/>
              <a:gd name="connsiteY1" fmla="*/ 0 h 6858000"/>
              <a:gd name="connsiteX2" fmla="*/ 7395789 w 9053138"/>
              <a:gd name="connsiteY2" fmla="*/ 6843713 h 6858000"/>
              <a:gd name="connsiteX3" fmla="*/ 0 w 9053138"/>
              <a:gd name="connsiteY3" fmla="*/ 6858000 h 6858000"/>
              <a:gd name="connsiteX4" fmla="*/ 0 w 9053138"/>
              <a:gd name="connsiteY4" fmla="*/ 0 h 6858000"/>
              <a:gd name="connsiteX0" fmla="*/ 0 w 9053138"/>
              <a:gd name="connsiteY0" fmla="*/ 0 h 6872288"/>
              <a:gd name="connsiteX1" fmla="*/ 9053138 w 9053138"/>
              <a:gd name="connsiteY1" fmla="*/ 0 h 6872288"/>
              <a:gd name="connsiteX2" fmla="*/ 7410077 w 9053138"/>
              <a:gd name="connsiteY2" fmla="*/ 6872288 h 6872288"/>
              <a:gd name="connsiteX3" fmla="*/ 0 w 9053138"/>
              <a:gd name="connsiteY3" fmla="*/ 6858000 h 6872288"/>
              <a:gd name="connsiteX4" fmla="*/ 0 w 9053138"/>
              <a:gd name="connsiteY4" fmla="*/ 0 h 687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3138" h="6872288">
                <a:moveTo>
                  <a:pt x="0" y="0"/>
                </a:moveTo>
                <a:lnTo>
                  <a:pt x="9053138" y="0"/>
                </a:lnTo>
                <a:lnTo>
                  <a:pt x="7410077" y="687228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53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S Rufus" panose="020B060302020202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43B091-7FC1-0248-93CE-D41B78333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750" y="4008194"/>
            <a:ext cx="5948363" cy="1673764"/>
          </a:xfrm>
        </p:spPr>
        <p:txBody>
          <a:bodyPr lIns="0" tIns="0" rIns="0" bIns="0" anchor="t">
            <a:normAutofit/>
          </a:bodyPr>
          <a:lstStyle/>
          <a:p>
            <a:pPr algn="l"/>
            <a:r>
              <a:rPr lang="en-GB" b="1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Professor Dimitra Simeonidou</a:t>
            </a:r>
          </a:p>
          <a:p>
            <a:pPr algn="l"/>
            <a:r>
              <a:rPr lang="en-GB" b="1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Academic Co-Director</a:t>
            </a:r>
          </a:p>
          <a:p>
            <a:pPr algn="l"/>
            <a:r>
              <a:rPr lang="en-GB" b="1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BDFI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AEA2F5-537B-9345-AAB2-0A77BB51A3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77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FS Rufus" panose="020B060302020202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34B74F6-CF44-954B-88B8-77CD7D6181CD}"/>
              </a:ext>
            </a:extLst>
          </p:cNvPr>
          <p:cNvCxnSpPr>
            <a:cxnSpLocks/>
          </p:cNvCxnSpPr>
          <p:nvPr/>
        </p:nvCxnSpPr>
        <p:spPr>
          <a:xfrm flipH="1">
            <a:off x="0" y="3408362"/>
            <a:ext cx="723014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>
            <a:extLst>
              <a:ext uri="{FF2B5EF4-FFF2-40B4-BE49-F238E27FC236}">
                <a16:creationId xmlns:a16="http://schemas.microsoft.com/office/drawing/2014/main" id="{35193026-3E8C-0644-9F05-5D2C4B998FBB}"/>
              </a:ext>
            </a:extLst>
          </p:cNvPr>
          <p:cNvSpPr/>
          <p:nvPr/>
        </p:nvSpPr>
        <p:spPr>
          <a:xfrm>
            <a:off x="5306642" y="3402419"/>
            <a:ext cx="4025228" cy="3508744"/>
          </a:xfrm>
          <a:custGeom>
            <a:avLst/>
            <a:gdLst>
              <a:gd name="connsiteX0" fmla="*/ 0 w 3221665"/>
              <a:gd name="connsiteY0" fmla="*/ 0 h 3508744"/>
              <a:gd name="connsiteX1" fmla="*/ 3221665 w 3221665"/>
              <a:gd name="connsiteY1" fmla="*/ 0 h 3508744"/>
              <a:gd name="connsiteX2" fmla="*/ 2360428 w 3221665"/>
              <a:gd name="connsiteY2" fmla="*/ 3508744 h 3508744"/>
              <a:gd name="connsiteX0" fmla="*/ 0 w 4025228"/>
              <a:gd name="connsiteY0" fmla="*/ 0 h 3508744"/>
              <a:gd name="connsiteX1" fmla="*/ 4025228 w 4025228"/>
              <a:gd name="connsiteY1" fmla="*/ 0 h 3508744"/>
              <a:gd name="connsiteX2" fmla="*/ 3163991 w 4025228"/>
              <a:gd name="connsiteY2" fmla="*/ 3508744 h 350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5228" h="3508744">
                <a:moveTo>
                  <a:pt x="0" y="0"/>
                </a:moveTo>
                <a:lnTo>
                  <a:pt x="4025228" y="0"/>
                </a:lnTo>
                <a:lnTo>
                  <a:pt x="3163991" y="3508744"/>
                </a:lnTo>
              </a:path>
            </a:pathLst>
          </a:cu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S Rufu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D2024-DA0C-6A44-BDAE-42D4C14F9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750" y="2877634"/>
            <a:ext cx="6539897" cy="910385"/>
          </a:xfrm>
          <a:solidFill>
            <a:srgbClr val="153058"/>
          </a:solidFill>
        </p:spPr>
        <p:txBody>
          <a:bodyPr lIns="0" tIns="0" rIns="0" bIns="0"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GB" sz="4400" b="1">
                <a:solidFill>
                  <a:schemeClr val="bg1"/>
                </a:solidFill>
              </a:rPr>
              <a:t>Reality Emulator</a:t>
            </a:r>
            <a:endParaRPr lang="en-US" sz="2500">
              <a:solidFill>
                <a:schemeClr val="bg1"/>
              </a:solidFill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5A0BE6C-780C-0C07-F640-6FFB905384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50" y="755141"/>
            <a:ext cx="2261745" cy="94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1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09"/>
          <p:cNvSpPr txBox="1">
            <a:spLocks noGrp="1"/>
          </p:cNvSpPr>
          <p:nvPr>
            <p:ph type="body" idx="1"/>
          </p:nvPr>
        </p:nvSpPr>
        <p:spPr>
          <a:xfrm>
            <a:off x="376372" y="1079652"/>
            <a:ext cx="11200458" cy="485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•"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•"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•"/>
            </a:pPr>
            <a:endParaRPr lang="en-US"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Devices are becoming the main users of the network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By 2030 the number of internet connected devices will reach 500B - 59 x more than the predicted world population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•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What will be the role of humans in the future digital service delivery chain?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Co-creation of digital technologies and services with the end users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Collective Intelligence = human + machines + infrastructure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Sociotechnical principles and social practices, behavioral science, neuroscience, as the foundations for responsible innovation, security, sustainability, inclusion, privacy, trust…</a:t>
            </a:r>
          </a:p>
        </p:txBody>
      </p:sp>
      <p:sp>
        <p:nvSpPr>
          <p:cNvPr id="5" name="Google Shape;1483;p109">
            <a:extLst>
              <a:ext uri="{FF2B5EF4-FFF2-40B4-BE49-F238E27FC236}">
                <a16:creationId xmlns:a16="http://schemas.microsoft.com/office/drawing/2014/main" id="{41C703F5-581B-01FF-94D2-49709762973A}"/>
              </a:ext>
            </a:extLst>
          </p:cNvPr>
          <p:cNvSpPr txBox="1">
            <a:spLocks noGrp="1"/>
          </p:cNvSpPr>
          <p:nvPr/>
        </p:nvSpPr>
        <p:spPr bwMode="auto">
          <a:xfrm>
            <a:off x="373630" y="142937"/>
            <a:ext cx="11203200" cy="93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121900" tIns="60925" rIns="121900" bIns="60925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Our Digital Futures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D1889D-A9C3-EFCF-D0EA-3BCE138CF9F1}"/>
              </a:ext>
            </a:extLst>
          </p:cNvPr>
          <p:cNvGrpSpPr/>
          <p:nvPr/>
        </p:nvGrpSpPr>
        <p:grpSpPr>
          <a:xfrm>
            <a:off x="2283922" y="1074990"/>
            <a:ext cx="7382616" cy="1795532"/>
            <a:chOff x="522893" y="1074990"/>
            <a:chExt cx="7683558" cy="19360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FF958C2-E7CA-91AB-5DA3-6C6513B81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895" y="1074990"/>
              <a:ext cx="7683556" cy="193609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BD29A80-BF9D-5688-01A0-E47B03874856}"/>
                </a:ext>
              </a:extLst>
            </p:cNvPr>
            <p:cNvSpPr/>
            <p:nvPr/>
          </p:nvSpPr>
          <p:spPr>
            <a:xfrm>
              <a:off x="1290645" y="2278183"/>
              <a:ext cx="6839209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0176A1-CE99-FA9A-AD29-2A7EA97B4D82}"/>
                </a:ext>
              </a:extLst>
            </p:cNvPr>
            <p:cNvSpPr/>
            <p:nvPr/>
          </p:nvSpPr>
          <p:spPr>
            <a:xfrm>
              <a:off x="522893" y="2802419"/>
              <a:ext cx="2600437" cy="208584"/>
            </a:xfrm>
            <a:prstGeom prst="rect">
              <a:avLst/>
            </a:prstGeom>
            <a:solidFill>
              <a:srgbClr val="0321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Network-Centric: Internet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22244A-5142-4D0A-A03C-BD1AC7539A72}"/>
                </a:ext>
              </a:extLst>
            </p:cNvPr>
            <p:cNvSpPr/>
            <p:nvPr/>
          </p:nvSpPr>
          <p:spPr>
            <a:xfrm>
              <a:off x="3123332" y="2801766"/>
              <a:ext cx="2529619" cy="209317"/>
            </a:xfrm>
            <a:prstGeom prst="rect">
              <a:avLst/>
            </a:prstGeom>
            <a:solidFill>
              <a:srgbClr val="0321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Device-Centric: 5G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BC2CCB-F8E4-44CA-E686-83C233F212AA}"/>
                </a:ext>
              </a:extLst>
            </p:cNvPr>
            <p:cNvSpPr/>
            <p:nvPr/>
          </p:nvSpPr>
          <p:spPr>
            <a:xfrm>
              <a:off x="5652950" y="2801686"/>
              <a:ext cx="2553501" cy="209317"/>
            </a:xfrm>
            <a:prstGeom prst="rect">
              <a:avLst/>
            </a:prstGeom>
            <a:solidFill>
              <a:srgbClr val="0321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Human-Centric?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850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09"/>
          <p:cNvSpPr txBox="1">
            <a:spLocks noGrp="1"/>
          </p:cNvSpPr>
          <p:nvPr>
            <p:ph type="body" idx="1"/>
          </p:nvPr>
        </p:nvSpPr>
        <p:spPr>
          <a:xfrm>
            <a:off x="376372" y="1079652"/>
            <a:ext cx="11200458" cy="485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More devices, much more data, richer experiences and in particular immersive multi-sensory experiences and digital twins of future systems.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More people will spend even more of their lives immersed in virtual worlds that will become in many respects indistinguishable to the physical world.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example, the next generation of mobile networks (Next G) seem likely to be driven by a set of expectations of the immersive living, cyber-physical convergence, Internet of Senses.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This will not be an application that runs on top of existing infrastructure. It’s the next iteration of digital infrastructure that supports real-time experiences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Delivering such future will require step-change innovations in infrastructure architectures and underlying technologies </a:t>
            </a:r>
          </a:p>
        </p:txBody>
      </p:sp>
      <p:sp>
        <p:nvSpPr>
          <p:cNvPr id="5" name="Google Shape;1483;p109">
            <a:extLst>
              <a:ext uri="{FF2B5EF4-FFF2-40B4-BE49-F238E27FC236}">
                <a16:creationId xmlns:a16="http://schemas.microsoft.com/office/drawing/2014/main" id="{41C703F5-581B-01FF-94D2-49709762973A}"/>
              </a:ext>
            </a:extLst>
          </p:cNvPr>
          <p:cNvSpPr txBox="1">
            <a:spLocks noGrp="1"/>
          </p:cNvSpPr>
          <p:nvPr/>
        </p:nvSpPr>
        <p:spPr bwMode="auto">
          <a:xfrm>
            <a:off x="373630" y="142937"/>
            <a:ext cx="11203200" cy="93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121900" tIns="60925" rIns="121900" bIns="60925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The Future: A cyber-physical continuum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1376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83;p109">
            <a:extLst>
              <a:ext uri="{FF2B5EF4-FFF2-40B4-BE49-F238E27FC236}">
                <a16:creationId xmlns:a16="http://schemas.microsoft.com/office/drawing/2014/main" id="{41C703F5-581B-01FF-94D2-49709762973A}"/>
              </a:ext>
            </a:extLst>
          </p:cNvPr>
          <p:cNvSpPr txBox="1">
            <a:spLocks noGrp="1"/>
          </p:cNvSpPr>
          <p:nvPr/>
        </p:nvSpPr>
        <p:spPr bwMode="auto">
          <a:xfrm>
            <a:off x="373630" y="142937"/>
            <a:ext cx="11203200" cy="93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121900" tIns="60925" rIns="121900" bIns="60925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The Future: A cyber-physical continuum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6838A3-54F4-9839-6075-144090069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0000"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702"/>
          <a:stretch/>
        </p:blipFill>
        <p:spPr>
          <a:xfrm>
            <a:off x="6694492" y="1284314"/>
            <a:ext cx="2044321" cy="45369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4F2F2A-87C6-C582-7355-7DC83126012D}"/>
              </a:ext>
            </a:extLst>
          </p:cNvPr>
          <p:cNvSpPr txBox="1"/>
          <p:nvPr/>
        </p:nvSpPr>
        <p:spPr>
          <a:xfrm>
            <a:off x="6693357" y="2985373"/>
            <a:ext cx="1251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World</a:t>
            </a:r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40B43866-BBAB-ECF6-1237-88FDAA1596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948" y="1146787"/>
            <a:ext cx="1960663" cy="4653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00A842-30F2-17EB-0EBC-C63CADFBA160}"/>
              </a:ext>
            </a:extLst>
          </p:cNvPr>
          <p:cNvSpPr txBox="1"/>
          <p:nvPr/>
        </p:nvSpPr>
        <p:spPr>
          <a:xfrm>
            <a:off x="3474760" y="2894649"/>
            <a:ext cx="1219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World</a:t>
            </a:r>
          </a:p>
        </p:txBody>
      </p:sp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D2E04CCA-7611-BDD0-65E4-EDFB34FA19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62693" y="2559541"/>
            <a:ext cx="1256829" cy="1256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06B19-C5F0-0FF0-99D0-6DEA3643F962}"/>
              </a:ext>
            </a:extLst>
          </p:cNvPr>
          <p:cNvSpPr txBox="1"/>
          <p:nvPr/>
        </p:nvSpPr>
        <p:spPr>
          <a:xfrm>
            <a:off x="8913482" y="3059011"/>
            <a:ext cx="3089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representation of physical world scenarios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A2FD30-925E-CC24-3825-617CE74C4BF8}"/>
              </a:ext>
            </a:extLst>
          </p:cNvPr>
          <p:cNvSpPr txBox="1"/>
          <p:nvPr/>
        </p:nvSpPr>
        <p:spPr>
          <a:xfrm>
            <a:off x="4314701" y="1794333"/>
            <a:ext cx="2752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D6A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Human-Centric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D6A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0A0503-6C20-5062-ED19-A553783D8744}"/>
              </a:ext>
            </a:extLst>
          </p:cNvPr>
          <p:cNvSpPr txBox="1"/>
          <p:nvPr/>
        </p:nvSpPr>
        <p:spPr>
          <a:xfrm>
            <a:off x="4814313" y="4304110"/>
            <a:ext cx="177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Time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Programmable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Intelligent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Iterative</a:t>
            </a:r>
          </a:p>
        </p:txBody>
      </p:sp>
      <p:pic>
        <p:nvPicPr>
          <p:cNvPr id="13" name="Graphic 12" descr="Continuous Improvement with solid fill">
            <a:extLst>
              <a:ext uri="{FF2B5EF4-FFF2-40B4-BE49-F238E27FC236}">
                <a16:creationId xmlns:a16="http://schemas.microsoft.com/office/drawing/2014/main" id="{1ADF354F-AA47-E499-0E42-A4680E6B55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58613" y="3405277"/>
            <a:ext cx="2664988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FA84DA-1CFB-874A-7C3F-E65074CCF28B}"/>
              </a:ext>
            </a:extLst>
          </p:cNvPr>
          <p:cNvSpPr txBox="1"/>
          <p:nvPr/>
        </p:nvSpPr>
        <p:spPr>
          <a:xfrm>
            <a:off x="263225" y="2709983"/>
            <a:ext cx="24516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physical world of digital connectivity, sensing, data and real world experiences</a:t>
            </a:r>
          </a:p>
        </p:txBody>
      </p:sp>
    </p:spTree>
    <p:extLst>
      <p:ext uri="{BB962C8B-B14F-4D97-AF65-F5344CB8AC3E}">
        <p14:creationId xmlns:p14="http://schemas.microsoft.com/office/powerpoint/2010/main" val="333325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hat's on – The Architecture Centre">
            <a:extLst>
              <a:ext uri="{FF2B5EF4-FFF2-40B4-BE49-F238E27FC236}">
                <a16:creationId xmlns:a16="http://schemas.microsoft.com/office/drawing/2014/main" id="{0A043B9B-AE64-4654-9C99-9028B3D16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4795" y="123640"/>
            <a:ext cx="1983346" cy="83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511C3-529A-79E6-4B0A-4AC29C260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113" y="1297172"/>
            <a:ext cx="6820087" cy="5072957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Collaborative and inclusive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Multisensory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Technologically advanced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Driving digital innovation for the future</a:t>
            </a:r>
          </a:p>
          <a:p>
            <a:endParaRPr lang="en-GB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869DD9CB-663F-F921-AAEF-1165FFDE37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031" y="0"/>
            <a:ext cx="4905769" cy="6858000"/>
          </a:xfrm>
          <a:custGeom>
            <a:avLst/>
            <a:gdLst>
              <a:gd name="connsiteX0" fmla="*/ 0 w 4134297"/>
              <a:gd name="connsiteY0" fmla="*/ 3544887 h 3544887"/>
              <a:gd name="connsiteX1" fmla="*/ 812701 w 4134297"/>
              <a:gd name="connsiteY1" fmla="*/ 0 h 3544887"/>
              <a:gd name="connsiteX2" fmla="*/ 4134297 w 4134297"/>
              <a:gd name="connsiteY2" fmla="*/ 0 h 3544887"/>
              <a:gd name="connsiteX3" fmla="*/ 3321596 w 4134297"/>
              <a:gd name="connsiteY3" fmla="*/ 3544887 h 3544887"/>
              <a:gd name="connsiteX4" fmla="*/ 0 w 4134297"/>
              <a:gd name="connsiteY4" fmla="*/ 3544887 h 3544887"/>
              <a:gd name="connsiteX0" fmla="*/ 0 w 4134907"/>
              <a:gd name="connsiteY0" fmla="*/ 3544887 h 3544887"/>
              <a:gd name="connsiteX1" fmla="*/ 812701 w 4134907"/>
              <a:gd name="connsiteY1" fmla="*/ 0 h 3544887"/>
              <a:gd name="connsiteX2" fmla="*/ 4134297 w 4134907"/>
              <a:gd name="connsiteY2" fmla="*/ 0 h 3544887"/>
              <a:gd name="connsiteX3" fmla="*/ 4134907 w 4134907"/>
              <a:gd name="connsiteY3" fmla="*/ 3544887 h 3544887"/>
              <a:gd name="connsiteX4" fmla="*/ 0 w 4134907"/>
              <a:gd name="connsiteY4" fmla="*/ 3544887 h 3544887"/>
              <a:gd name="connsiteX0" fmla="*/ 0 w 4134907"/>
              <a:gd name="connsiteY0" fmla="*/ 3544887 h 3544887"/>
              <a:gd name="connsiteX1" fmla="*/ 845054 w 4134907"/>
              <a:gd name="connsiteY1" fmla="*/ 15347 h 3544887"/>
              <a:gd name="connsiteX2" fmla="*/ 4134297 w 4134907"/>
              <a:gd name="connsiteY2" fmla="*/ 0 h 3544887"/>
              <a:gd name="connsiteX3" fmla="*/ 4134907 w 4134907"/>
              <a:gd name="connsiteY3" fmla="*/ 3544887 h 3544887"/>
              <a:gd name="connsiteX4" fmla="*/ 0 w 4134907"/>
              <a:gd name="connsiteY4" fmla="*/ 3544887 h 3544887"/>
              <a:gd name="connsiteX0" fmla="*/ 0 w 4134907"/>
              <a:gd name="connsiteY0" fmla="*/ 3552561 h 3552561"/>
              <a:gd name="connsiteX1" fmla="*/ 845054 w 4134907"/>
              <a:gd name="connsiteY1" fmla="*/ 0 h 3552561"/>
              <a:gd name="connsiteX2" fmla="*/ 4134297 w 4134907"/>
              <a:gd name="connsiteY2" fmla="*/ 7674 h 3552561"/>
              <a:gd name="connsiteX3" fmla="*/ 4134907 w 4134907"/>
              <a:gd name="connsiteY3" fmla="*/ 3552561 h 3552561"/>
              <a:gd name="connsiteX4" fmla="*/ 0 w 4134907"/>
              <a:gd name="connsiteY4" fmla="*/ 3552561 h 3552561"/>
              <a:gd name="connsiteX0" fmla="*/ 0 w 4134907"/>
              <a:gd name="connsiteY0" fmla="*/ 3544888 h 3544888"/>
              <a:gd name="connsiteX1" fmla="*/ 820790 w 4134907"/>
              <a:gd name="connsiteY1" fmla="*/ 0 h 3544888"/>
              <a:gd name="connsiteX2" fmla="*/ 4134297 w 4134907"/>
              <a:gd name="connsiteY2" fmla="*/ 1 h 3544888"/>
              <a:gd name="connsiteX3" fmla="*/ 4134907 w 4134907"/>
              <a:gd name="connsiteY3" fmla="*/ 3544888 h 3544888"/>
              <a:gd name="connsiteX4" fmla="*/ 0 w 4134907"/>
              <a:gd name="connsiteY4" fmla="*/ 3544888 h 3544888"/>
              <a:gd name="connsiteX0" fmla="*/ 0 w 4134907"/>
              <a:gd name="connsiteY0" fmla="*/ 3544888 h 3544888"/>
              <a:gd name="connsiteX1" fmla="*/ 879036 w 4134907"/>
              <a:gd name="connsiteY1" fmla="*/ 0 h 3544888"/>
              <a:gd name="connsiteX2" fmla="*/ 4134297 w 4134907"/>
              <a:gd name="connsiteY2" fmla="*/ 1 h 3544888"/>
              <a:gd name="connsiteX3" fmla="*/ 4134907 w 4134907"/>
              <a:gd name="connsiteY3" fmla="*/ 3544888 h 3544888"/>
              <a:gd name="connsiteX4" fmla="*/ 0 w 4134907"/>
              <a:gd name="connsiteY4" fmla="*/ 3544888 h 3544888"/>
              <a:gd name="connsiteX0" fmla="*/ 0 w 4134907"/>
              <a:gd name="connsiteY0" fmla="*/ 3544888 h 3544888"/>
              <a:gd name="connsiteX1" fmla="*/ 879036 w 4134907"/>
              <a:gd name="connsiteY1" fmla="*/ 0 h 3544888"/>
              <a:gd name="connsiteX2" fmla="*/ 4067731 w 4134907"/>
              <a:gd name="connsiteY2" fmla="*/ 7675 h 3544888"/>
              <a:gd name="connsiteX3" fmla="*/ 4134907 w 4134907"/>
              <a:gd name="connsiteY3" fmla="*/ 3544888 h 3544888"/>
              <a:gd name="connsiteX4" fmla="*/ 0 w 4134907"/>
              <a:gd name="connsiteY4" fmla="*/ 3544888 h 3544888"/>
              <a:gd name="connsiteX0" fmla="*/ 0 w 4068341"/>
              <a:gd name="connsiteY0" fmla="*/ 3544888 h 3544888"/>
              <a:gd name="connsiteX1" fmla="*/ 879036 w 4068341"/>
              <a:gd name="connsiteY1" fmla="*/ 0 h 3544888"/>
              <a:gd name="connsiteX2" fmla="*/ 4067731 w 4068341"/>
              <a:gd name="connsiteY2" fmla="*/ 7675 h 3544888"/>
              <a:gd name="connsiteX3" fmla="*/ 4068341 w 4068341"/>
              <a:gd name="connsiteY3" fmla="*/ 3544888 h 3544888"/>
              <a:gd name="connsiteX4" fmla="*/ 0 w 4068341"/>
              <a:gd name="connsiteY4" fmla="*/ 3544888 h 3544888"/>
              <a:gd name="connsiteX0" fmla="*/ 0 w 4068341"/>
              <a:gd name="connsiteY0" fmla="*/ 3544888 h 3544888"/>
              <a:gd name="connsiteX1" fmla="*/ 879036 w 4068341"/>
              <a:gd name="connsiteY1" fmla="*/ 0 h 3544888"/>
              <a:gd name="connsiteX2" fmla="*/ 4067731 w 4068341"/>
              <a:gd name="connsiteY2" fmla="*/ 7675 h 3544888"/>
              <a:gd name="connsiteX3" fmla="*/ 4068341 w 4068341"/>
              <a:gd name="connsiteY3" fmla="*/ 3544888 h 3544888"/>
              <a:gd name="connsiteX4" fmla="*/ 0 w 4068341"/>
              <a:gd name="connsiteY4" fmla="*/ 3544888 h 3544888"/>
              <a:gd name="connsiteX0" fmla="*/ 0 w 4068341"/>
              <a:gd name="connsiteY0" fmla="*/ 3544888 h 3544888"/>
              <a:gd name="connsiteX1" fmla="*/ 879036 w 4068341"/>
              <a:gd name="connsiteY1" fmla="*/ 0 h 3544888"/>
              <a:gd name="connsiteX2" fmla="*/ 4067731 w 4068341"/>
              <a:gd name="connsiteY2" fmla="*/ 1 h 3544888"/>
              <a:gd name="connsiteX3" fmla="*/ 4068341 w 4068341"/>
              <a:gd name="connsiteY3" fmla="*/ 3544888 h 3544888"/>
              <a:gd name="connsiteX4" fmla="*/ 0 w 4068341"/>
              <a:gd name="connsiteY4" fmla="*/ 3544888 h 3544888"/>
              <a:gd name="connsiteX0" fmla="*/ 0 w 4051699"/>
              <a:gd name="connsiteY0" fmla="*/ 3544888 h 3544888"/>
              <a:gd name="connsiteX1" fmla="*/ 862394 w 4051699"/>
              <a:gd name="connsiteY1" fmla="*/ 0 h 3544888"/>
              <a:gd name="connsiteX2" fmla="*/ 4051089 w 4051699"/>
              <a:gd name="connsiteY2" fmla="*/ 1 h 3544888"/>
              <a:gd name="connsiteX3" fmla="*/ 4051699 w 4051699"/>
              <a:gd name="connsiteY3" fmla="*/ 3544888 h 3544888"/>
              <a:gd name="connsiteX4" fmla="*/ 0 w 4051699"/>
              <a:gd name="connsiteY4" fmla="*/ 3544888 h 354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1699" h="3544888">
                <a:moveTo>
                  <a:pt x="0" y="3544888"/>
                </a:moveTo>
                <a:lnTo>
                  <a:pt x="862394" y="0"/>
                </a:lnTo>
                <a:lnTo>
                  <a:pt x="4051089" y="1"/>
                </a:lnTo>
                <a:cubicBezTo>
                  <a:pt x="4051292" y="1181630"/>
                  <a:pt x="4051496" y="2363259"/>
                  <a:pt x="4051699" y="3544888"/>
                </a:cubicBezTo>
                <a:lnTo>
                  <a:pt x="0" y="3544888"/>
                </a:lnTo>
                <a:close/>
              </a:path>
            </a:pathLst>
          </a:custGeom>
        </p:spPr>
      </p:pic>
      <p:sp>
        <p:nvSpPr>
          <p:cNvPr id="7" name="Google Shape;1483;p109">
            <a:extLst>
              <a:ext uri="{FF2B5EF4-FFF2-40B4-BE49-F238E27FC236}">
                <a16:creationId xmlns:a16="http://schemas.microsoft.com/office/drawing/2014/main" id="{2DB591E0-4757-3292-8A58-6CDF61B53199}"/>
              </a:ext>
            </a:extLst>
          </p:cNvPr>
          <p:cNvSpPr txBox="1">
            <a:spLocks noGrp="1"/>
          </p:cNvSpPr>
          <p:nvPr/>
        </p:nvSpPr>
        <p:spPr bwMode="auto">
          <a:xfrm>
            <a:off x="373630" y="142937"/>
            <a:ext cx="11203200" cy="93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121900" tIns="60925" rIns="121900" bIns="60925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The Reality Emulator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709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166B375-CF85-F242-8201-56629ECEEF44}"/>
              </a:ext>
            </a:extLst>
          </p:cNvPr>
          <p:cNvSpPr/>
          <p:nvPr/>
        </p:nvSpPr>
        <p:spPr>
          <a:xfrm>
            <a:off x="2759525" y="5453785"/>
            <a:ext cx="3266477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DC, Cloud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Platforms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Programmable Hardware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Optical Interconnect/Switching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Hosting Research Hardware: New Fibre, Neuromorphic, Quantum…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C9BA761D-A840-21BA-A140-F48865356199}"/>
              </a:ext>
            </a:extLst>
          </p:cNvPr>
          <p:cNvSpPr/>
          <p:nvPr/>
        </p:nvSpPr>
        <p:spPr>
          <a:xfrm>
            <a:off x="2946398" y="2561800"/>
            <a:ext cx="3119824" cy="2721600"/>
          </a:xfrm>
          <a:prstGeom prst="parallelogram">
            <a:avLst>
              <a:gd name="adj" fmla="val 15156"/>
            </a:avLst>
          </a:prstGeom>
          <a:solidFill>
            <a:srgbClr val="153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Analysis/Scaling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AI/ML,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Software-Hardware co-design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Security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Protocol Design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6G Emulation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Scenarios’ creation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6AE3B-825E-75E7-BDB2-01AEA1900750}"/>
              </a:ext>
            </a:extLst>
          </p:cNvPr>
          <p:cNvSpPr txBox="1"/>
          <p:nvPr/>
        </p:nvSpPr>
        <p:spPr>
          <a:xfrm>
            <a:off x="3522085" y="2135256"/>
            <a:ext cx="216822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Virtual production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F0589F7-703C-354B-A477-C09D5858810B}"/>
              </a:ext>
            </a:extLst>
          </p:cNvPr>
          <p:cNvSpPr/>
          <p:nvPr/>
        </p:nvSpPr>
        <p:spPr>
          <a:xfrm>
            <a:off x="9488418" y="5453785"/>
            <a:ext cx="18187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Multi-user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Multi-purpose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Interactive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Multisensory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8E86BE33-D568-BF7F-61E4-04DD949F69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3342" y="2565030"/>
            <a:ext cx="4152526" cy="2722339"/>
          </a:xfrm>
          <a:custGeom>
            <a:avLst/>
            <a:gdLst>
              <a:gd name="connsiteX0" fmla="*/ 0 w 4134297"/>
              <a:gd name="connsiteY0" fmla="*/ 3544887 h 3544887"/>
              <a:gd name="connsiteX1" fmla="*/ 812701 w 4134297"/>
              <a:gd name="connsiteY1" fmla="*/ 0 h 3544887"/>
              <a:gd name="connsiteX2" fmla="*/ 4134297 w 4134297"/>
              <a:gd name="connsiteY2" fmla="*/ 0 h 3544887"/>
              <a:gd name="connsiteX3" fmla="*/ 3321596 w 4134297"/>
              <a:gd name="connsiteY3" fmla="*/ 3544887 h 3544887"/>
              <a:gd name="connsiteX4" fmla="*/ 0 w 4134297"/>
              <a:gd name="connsiteY4" fmla="*/ 3544887 h 3544887"/>
              <a:gd name="connsiteX0" fmla="*/ 0 w 4134907"/>
              <a:gd name="connsiteY0" fmla="*/ 3544887 h 3544887"/>
              <a:gd name="connsiteX1" fmla="*/ 812701 w 4134907"/>
              <a:gd name="connsiteY1" fmla="*/ 0 h 3544887"/>
              <a:gd name="connsiteX2" fmla="*/ 4134297 w 4134907"/>
              <a:gd name="connsiteY2" fmla="*/ 0 h 3544887"/>
              <a:gd name="connsiteX3" fmla="*/ 4134907 w 4134907"/>
              <a:gd name="connsiteY3" fmla="*/ 3544887 h 3544887"/>
              <a:gd name="connsiteX4" fmla="*/ 0 w 4134907"/>
              <a:gd name="connsiteY4" fmla="*/ 3544887 h 3544887"/>
              <a:gd name="connsiteX0" fmla="*/ 0 w 4134907"/>
              <a:gd name="connsiteY0" fmla="*/ 3544887 h 3544887"/>
              <a:gd name="connsiteX1" fmla="*/ 845054 w 4134907"/>
              <a:gd name="connsiteY1" fmla="*/ 15347 h 3544887"/>
              <a:gd name="connsiteX2" fmla="*/ 4134297 w 4134907"/>
              <a:gd name="connsiteY2" fmla="*/ 0 h 3544887"/>
              <a:gd name="connsiteX3" fmla="*/ 4134907 w 4134907"/>
              <a:gd name="connsiteY3" fmla="*/ 3544887 h 3544887"/>
              <a:gd name="connsiteX4" fmla="*/ 0 w 4134907"/>
              <a:gd name="connsiteY4" fmla="*/ 3544887 h 3544887"/>
              <a:gd name="connsiteX0" fmla="*/ 0 w 4134907"/>
              <a:gd name="connsiteY0" fmla="*/ 3552561 h 3552561"/>
              <a:gd name="connsiteX1" fmla="*/ 845054 w 4134907"/>
              <a:gd name="connsiteY1" fmla="*/ 0 h 3552561"/>
              <a:gd name="connsiteX2" fmla="*/ 4134297 w 4134907"/>
              <a:gd name="connsiteY2" fmla="*/ 7674 h 3552561"/>
              <a:gd name="connsiteX3" fmla="*/ 4134907 w 4134907"/>
              <a:gd name="connsiteY3" fmla="*/ 3552561 h 3552561"/>
              <a:gd name="connsiteX4" fmla="*/ 0 w 4134907"/>
              <a:gd name="connsiteY4" fmla="*/ 3552561 h 3552561"/>
              <a:gd name="connsiteX0" fmla="*/ 0 w 4134907"/>
              <a:gd name="connsiteY0" fmla="*/ 3544888 h 3544888"/>
              <a:gd name="connsiteX1" fmla="*/ 820790 w 4134907"/>
              <a:gd name="connsiteY1" fmla="*/ 0 h 3544888"/>
              <a:gd name="connsiteX2" fmla="*/ 4134297 w 4134907"/>
              <a:gd name="connsiteY2" fmla="*/ 1 h 3544888"/>
              <a:gd name="connsiteX3" fmla="*/ 4134907 w 4134907"/>
              <a:gd name="connsiteY3" fmla="*/ 3544888 h 3544888"/>
              <a:gd name="connsiteX4" fmla="*/ 0 w 4134907"/>
              <a:gd name="connsiteY4" fmla="*/ 3544888 h 3544888"/>
              <a:gd name="connsiteX0" fmla="*/ 0 w 4134907"/>
              <a:gd name="connsiteY0" fmla="*/ 3544888 h 3544888"/>
              <a:gd name="connsiteX1" fmla="*/ 879036 w 4134907"/>
              <a:gd name="connsiteY1" fmla="*/ 0 h 3544888"/>
              <a:gd name="connsiteX2" fmla="*/ 4134297 w 4134907"/>
              <a:gd name="connsiteY2" fmla="*/ 1 h 3544888"/>
              <a:gd name="connsiteX3" fmla="*/ 4134907 w 4134907"/>
              <a:gd name="connsiteY3" fmla="*/ 3544888 h 3544888"/>
              <a:gd name="connsiteX4" fmla="*/ 0 w 4134907"/>
              <a:gd name="connsiteY4" fmla="*/ 3544888 h 3544888"/>
              <a:gd name="connsiteX0" fmla="*/ 0 w 4134907"/>
              <a:gd name="connsiteY0" fmla="*/ 3544888 h 3544888"/>
              <a:gd name="connsiteX1" fmla="*/ 879036 w 4134907"/>
              <a:gd name="connsiteY1" fmla="*/ 0 h 3544888"/>
              <a:gd name="connsiteX2" fmla="*/ 4067731 w 4134907"/>
              <a:gd name="connsiteY2" fmla="*/ 7675 h 3544888"/>
              <a:gd name="connsiteX3" fmla="*/ 4134907 w 4134907"/>
              <a:gd name="connsiteY3" fmla="*/ 3544888 h 3544888"/>
              <a:gd name="connsiteX4" fmla="*/ 0 w 4134907"/>
              <a:gd name="connsiteY4" fmla="*/ 3544888 h 3544888"/>
              <a:gd name="connsiteX0" fmla="*/ 0 w 4068341"/>
              <a:gd name="connsiteY0" fmla="*/ 3544888 h 3544888"/>
              <a:gd name="connsiteX1" fmla="*/ 879036 w 4068341"/>
              <a:gd name="connsiteY1" fmla="*/ 0 h 3544888"/>
              <a:gd name="connsiteX2" fmla="*/ 4067731 w 4068341"/>
              <a:gd name="connsiteY2" fmla="*/ 7675 h 3544888"/>
              <a:gd name="connsiteX3" fmla="*/ 4068341 w 4068341"/>
              <a:gd name="connsiteY3" fmla="*/ 3544888 h 3544888"/>
              <a:gd name="connsiteX4" fmla="*/ 0 w 4068341"/>
              <a:gd name="connsiteY4" fmla="*/ 3544888 h 3544888"/>
              <a:gd name="connsiteX0" fmla="*/ 0 w 4068341"/>
              <a:gd name="connsiteY0" fmla="*/ 3544888 h 3544888"/>
              <a:gd name="connsiteX1" fmla="*/ 879036 w 4068341"/>
              <a:gd name="connsiteY1" fmla="*/ 0 h 3544888"/>
              <a:gd name="connsiteX2" fmla="*/ 4067731 w 4068341"/>
              <a:gd name="connsiteY2" fmla="*/ 7675 h 3544888"/>
              <a:gd name="connsiteX3" fmla="*/ 4068341 w 4068341"/>
              <a:gd name="connsiteY3" fmla="*/ 3544888 h 3544888"/>
              <a:gd name="connsiteX4" fmla="*/ 0 w 4068341"/>
              <a:gd name="connsiteY4" fmla="*/ 3544888 h 3544888"/>
              <a:gd name="connsiteX0" fmla="*/ 0 w 4068341"/>
              <a:gd name="connsiteY0" fmla="*/ 3544888 h 3544888"/>
              <a:gd name="connsiteX1" fmla="*/ 879036 w 4068341"/>
              <a:gd name="connsiteY1" fmla="*/ 0 h 3544888"/>
              <a:gd name="connsiteX2" fmla="*/ 4067731 w 4068341"/>
              <a:gd name="connsiteY2" fmla="*/ 1 h 3544888"/>
              <a:gd name="connsiteX3" fmla="*/ 4068341 w 4068341"/>
              <a:gd name="connsiteY3" fmla="*/ 3544888 h 3544888"/>
              <a:gd name="connsiteX4" fmla="*/ 0 w 4068341"/>
              <a:gd name="connsiteY4" fmla="*/ 3544888 h 3544888"/>
              <a:gd name="connsiteX0" fmla="*/ 0 w 4051699"/>
              <a:gd name="connsiteY0" fmla="*/ 3544888 h 3544888"/>
              <a:gd name="connsiteX1" fmla="*/ 862394 w 4051699"/>
              <a:gd name="connsiteY1" fmla="*/ 0 h 3544888"/>
              <a:gd name="connsiteX2" fmla="*/ 4051089 w 4051699"/>
              <a:gd name="connsiteY2" fmla="*/ 1 h 3544888"/>
              <a:gd name="connsiteX3" fmla="*/ 4051699 w 4051699"/>
              <a:gd name="connsiteY3" fmla="*/ 3544888 h 3544888"/>
              <a:gd name="connsiteX4" fmla="*/ 0 w 4051699"/>
              <a:gd name="connsiteY4" fmla="*/ 3544888 h 354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1699" h="3544888">
                <a:moveTo>
                  <a:pt x="0" y="3544888"/>
                </a:moveTo>
                <a:lnTo>
                  <a:pt x="862394" y="0"/>
                </a:lnTo>
                <a:lnTo>
                  <a:pt x="4051089" y="1"/>
                </a:lnTo>
                <a:cubicBezTo>
                  <a:pt x="4051292" y="1181630"/>
                  <a:pt x="4051496" y="2363259"/>
                  <a:pt x="4051699" y="3544888"/>
                </a:cubicBezTo>
                <a:lnTo>
                  <a:pt x="0" y="3544888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FE278F-3178-D6B4-BD65-1B03FA38DEC1}"/>
              </a:ext>
            </a:extLst>
          </p:cNvPr>
          <p:cNvSpPr txBox="1"/>
          <p:nvPr/>
        </p:nvSpPr>
        <p:spPr>
          <a:xfrm>
            <a:off x="8985451" y="2135256"/>
            <a:ext cx="305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Immersive experiences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AF4C55-5FC2-B245-B43D-A60FE1612BC8}"/>
              </a:ext>
            </a:extLst>
          </p:cNvPr>
          <p:cNvSpPr txBox="1"/>
          <p:nvPr/>
        </p:nvSpPr>
        <p:spPr>
          <a:xfrm>
            <a:off x="445902" y="2135256"/>
            <a:ext cx="287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Physical Testbeds/Pilots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3539F1-F1F9-9749-A34B-06D350567BEA}"/>
              </a:ext>
            </a:extLst>
          </p:cNvPr>
          <p:cNvSpPr/>
          <p:nvPr/>
        </p:nvSpPr>
        <p:spPr>
          <a:xfrm>
            <a:off x="142146" y="5453785"/>
            <a:ext cx="28042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Laboratories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Fibre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Radio assets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IoT Platforms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Cloud and MEC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Cities, transport, factories etc.</a:t>
            </a: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0864EF2C-6723-5C24-B5C4-D664D7F433AA}"/>
              </a:ext>
            </a:extLst>
          </p:cNvPr>
          <p:cNvSpPr/>
          <p:nvPr/>
        </p:nvSpPr>
        <p:spPr>
          <a:xfrm>
            <a:off x="-470757" y="2561800"/>
            <a:ext cx="3891290" cy="2721600"/>
          </a:xfrm>
          <a:prstGeom prst="parallelogram">
            <a:avLst>
              <a:gd name="adj" fmla="val 15665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6A1C80B1-0824-4524-8835-E292DE36005A}"/>
              </a:ext>
            </a:extLst>
          </p:cNvPr>
          <p:cNvSpPr/>
          <p:nvPr/>
        </p:nvSpPr>
        <p:spPr>
          <a:xfrm>
            <a:off x="5613400" y="2561772"/>
            <a:ext cx="3372051" cy="2720980"/>
          </a:xfrm>
          <a:prstGeom prst="parallelogram">
            <a:avLst>
              <a:gd name="adj" fmla="val 15665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686AE0-AACB-71BD-B07D-F160F7C01B47}"/>
              </a:ext>
            </a:extLst>
          </p:cNvPr>
          <p:cNvSpPr txBox="1"/>
          <p:nvPr/>
        </p:nvSpPr>
        <p:spPr>
          <a:xfrm>
            <a:off x="6191399" y="5453785"/>
            <a:ext cx="221605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Continuous, iterative evolution and optimization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(pre-trained ML models)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5ABF2E-9ACA-58C7-F09D-051CC8748F9C}"/>
              </a:ext>
            </a:extLst>
          </p:cNvPr>
          <p:cNvSpPr txBox="1"/>
          <p:nvPr/>
        </p:nvSpPr>
        <p:spPr>
          <a:xfrm>
            <a:off x="6562589" y="213525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 model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03EF35-1B88-D31E-8BAC-FE7731122E77}"/>
              </a:ext>
            </a:extLst>
          </p:cNvPr>
          <p:cNvSpPr/>
          <p:nvPr/>
        </p:nvSpPr>
        <p:spPr>
          <a:xfrm>
            <a:off x="1316944" y="1019145"/>
            <a:ext cx="9748910" cy="4444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Collaboratory: Applications, Solutions, Functions, Policies, Regulation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CAAEC5-4CE5-C8BA-9679-22963D0F9E41}"/>
              </a:ext>
            </a:extLst>
          </p:cNvPr>
          <p:cNvSpPr/>
          <p:nvPr/>
        </p:nvSpPr>
        <p:spPr>
          <a:xfrm>
            <a:off x="1316944" y="1561716"/>
            <a:ext cx="9748910" cy="4444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Substation, Renewable Energy Batteries, Energy Monitoring/Management</a:t>
            </a:r>
          </a:p>
        </p:txBody>
      </p:sp>
      <p:sp>
        <p:nvSpPr>
          <p:cNvPr id="7" name="Google Shape;1483;p109">
            <a:extLst>
              <a:ext uri="{FF2B5EF4-FFF2-40B4-BE49-F238E27FC236}">
                <a16:creationId xmlns:a16="http://schemas.microsoft.com/office/drawing/2014/main" id="{18E3F897-5AE6-89BC-CA62-D8E573D27561}"/>
              </a:ext>
            </a:extLst>
          </p:cNvPr>
          <p:cNvSpPr txBox="1">
            <a:spLocks noGrp="1"/>
          </p:cNvSpPr>
          <p:nvPr/>
        </p:nvSpPr>
        <p:spPr bwMode="auto">
          <a:xfrm>
            <a:off x="373630" y="142937"/>
            <a:ext cx="11203200" cy="93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121900" tIns="60925" rIns="121900" bIns="60925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An advanced digital twin for futures research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254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09"/>
          <p:cNvSpPr txBox="1">
            <a:spLocks noGrp="1"/>
          </p:cNvSpPr>
          <p:nvPr>
            <p:ph type="body" idx="1"/>
          </p:nvPr>
        </p:nvSpPr>
        <p:spPr>
          <a:xfrm>
            <a:off x="376372" y="1079652"/>
            <a:ext cx="11200458" cy="485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Media, gaming , collaborative creative arts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Multisensory XR experiences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Industry 5.0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City planning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Our rail station (Temple Meads)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Education and training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future of health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Connected robotics and autonomous systems including transport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Tourism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future of work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Commerce in the virtual world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" name="Google Shape;1483;p109">
            <a:extLst>
              <a:ext uri="{FF2B5EF4-FFF2-40B4-BE49-F238E27FC236}">
                <a16:creationId xmlns:a16="http://schemas.microsoft.com/office/drawing/2014/main" id="{41C703F5-581B-01FF-94D2-49709762973A}"/>
              </a:ext>
            </a:extLst>
          </p:cNvPr>
          <p:cNvSpPr txBox="1">
            <a:spLocks noGrp="1"/>
          </p:cNvSpPr>
          <p:nvPr/>
        </p:nvSpPr>
        <p:spPr bwMode="auto">
          <a:xfrm>
            <a:off x="373630" y="142937"/>
            <a:ext cx="11203200" cy="93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121900" tIns="60925" rIns="121900" bIns="60925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Multiple use cases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08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09"/>
          <p:cNvSpPr txBox="1">
            <a:spLocks noGrp="1"/>
          </p:cNvSpPr>
          <p:nvPr>
            <p:ph type="body" idx="1"/>
          </p:nvPr>
        </p:nvSpPr>
        <p:spPr>
          <a:xfrm>
            <a:off x="376372" y="1079652"/>
            <a:ext cx="11200458" cy="485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 dynamic digital twin with synchronous real-time updates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Co-design, co-creation methodologies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Improved cooperation and interaction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Convergence architectures for sensing, computing, energy and communications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Cyber security threat landscape– with insights on how this conceptualization changes depending on the architectures and technologies involved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Carbon emissions management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New business opportunities and models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Policy, regulation, standards</a:t>
            </a:r>
          </a:p>
        </p:txBody>
      </p:sp>
      <p:sp>
        <p:nvSpPr>
          <p:cNvPr id="5" name="Google Shape;1483;p109">
            <a:extLst>
              <a:ext uri="{FF2B5EF4-FFF2-40B4-BE49-F238E27FC236}">
                <a16:creationId xmlns:a16="http://schemas.microsoft.com/office/drawing/2014/main" id="{41C703F5-581B-01FF-94D2-49709762973A}"/>
              </a:ext>
            </a:extLst>
          </p:cNvPr>
          <p:cNvSpPr txBox="1">
            <a:spLocks noGrp="1"/>
          </p:cNvSpPr>
          <p:nvPr/>
        </p:nvSpPr>
        <p:spPr bwMode="auto">
          <a:xfrm>
            <a:off x="373630" y="142937"/>
            <a:ext cx="11203200" cy="93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121900" tIns="60925" rIns="121900" bIns="60925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Desired outcomes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112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hat's on – The Architecture Centre">
            <a:extLst>
              <a:ext uri="{FF2B5EF4-FFF2-40B4-BE49-F238E27FC236}">
                <a16:creationId xmlns:a16="http://schemas.microsoft.com/office/drawing/2014/main" id="{0A043B9B-AE64-4654-9C99-9028B3D16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4795" y="123640"/>
            <a:ext cx="1983346" cy="83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511C3-529A-79E6-4B0A-4AC29C260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113" y="1297172"/>
            <a:ext cx="6820087" cy="5072957"/>
          </a:xfrm>
        </p:spPr>
        <p:txBody>
          <a:bodyPr>
            <a:norm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What use cases or research studies could you imagine for the Reality Emulator?</a:t>
            </a:r>
          </a:p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20 minutes</a:t>
            </a:r>
          </a:p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1 sentence report back</a:t>
            </a: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869DD9CB-663F-F921-AAEF-1165FFDE37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031" y="0"/>
            <a:ext cx="4905769" cy="6858000"/>
          </a:xfrm>
          <a:custGeom>
            <a:avLst/>
            <a:gdLst>
              <a:gd name="connsiteX0" fmla="*/ 0 w 4134297"/>
              <a:gd name="connsiteY0" fmla="*/ 3544887 h 3544887"/>
              <a:gd name="connsiteX1" fmla="*/ 812701 w 4134297"/>
              <a:gd name="connsiteY1" fmla="*/ 0 h 3544887"/>
              <a:gd name="connsiteX2" fmla="*/ 4134297 w 4134297"/>
              <a:gd name="connsiteY2" fmla="*/ 0 h 3544887"/>
              <a:gd name="connsiteX3" fmla="*/ 3321596 w 4134297"/>
              <a:gd name="connsiteY3" fmla="*/ 3544887 h 3544887"/>
              <a:gd name="connsiteX4" fmla="*/ 0 w 4134297"/>
              <a:gd name="connsiteY4" fmla="*/ 3544887 h 3544887"/>
              <a:gd name="connsiteX0" fmla="*/ 0 w 4134907"/>
              <a:gd name="connsiteY0" fmla="*/ 3544887 h 3544887"/>
              <a:gd name="connsiteX1" fmla="*/ 812701 w 4134907"/>
              <a:gd name="connsiteY1" fmla="*/ 0 h 3544887"/>
              <a:gd name="connsiteX2" fmla="*/ 4134297 w 4134907"/>
              <a:gd name="connsiteY2" fmla="*/ 0 h 3544887"/>
              <a:gd name="connsiteX3" fmla="*/ 4134907 w 4134907"/>
              <a:gd name="connsiteY3" fmla="*/ 3544887 h 3544887"/>
              <a:gd name="connsiteX4" fmla="*/ 0 w 4134907"/>
              <a:gd name="connsiteY4" fmla="*/ 3544887 h 3544887"/>
              <a:gd name="connsiteX0" fmla="*/ 0 w 4134907"/>
              <a:gd name="connsiteY0" fmla="*/ 3544887 h 3544887"/>
              <a:gd name="connsiteX1" fmla="*/ 845054 w 4134907"/>
              <a:gd name="connsiteY1" fmla="*/ 15347 h 3544887"/>
              <a:gd name="connsiteX2" fmla="*/ 4134297 w 4134907"/>
              <a:gd name="connsiteY2" fmla="*/ 0 h 3544887"/>
              <a:gd name="connsiteX3" fmla="*/ 4134907 w 4134907"/>
              <a:gd name="connsiteY3" fmla="*/ 3544887 h 3544887"/>
              <a:gd name="connsiteX4" fmla="*/ 0 w 4134907"/>
              <a:gd name="connsiteY4" fmla="*/ 3544887 h 3544887"/>
              <a:gd name="connsiteX0" fmla="*/ 0 w 4134907"/>
              <a:gd name="connsiteY0" fmla="*/ 3552561 h 3552561"/>
              <a:gd name="connsiteX1" fmla="*/ 845054 w 4134907"/>
              <a:gd name="connsiteY1" fmla="*/ 0 h 3552561"/>
              <a:gd name="connsiteX2" fmla="*/ 4134297 w 4134907"/>
              <a:gd name="connsiteY2" fmla="*/ 7674 h 3552561"/>
              <a:gd name="connsiteX3" fmla="*/ 4134907 w 4134907"/>
              <a:gd name="connsiteY3" fmla="*/ 3552561 h 3552561"/>
              <a:gd name="connsiteX4" fmla="*/ 0 w 4134907"/>
              <a:gd name="connsiteY4" fmla="*/ 3552561 h 3552561"/>
              <a:gd name="connsiteX0" fmla="*/ 0 w 4134907"/>
              <a:gd name="connsiteY0" fmla="*/ 3544888 h 3544888"/>
              <a:gd name="connsiteX1" fmla="*/ 820790 w 4134907"/>
              <a:gd name="connsiteY1" fmla="*/ 0 h 3544888"/>
              <a:gd name="connsiteX2" fmla="*/ 4134297 w 4134907"/>
              <a:gd name="connsiteY2" fmla="*/ 1 h 3544888"/>
              <a:gd name="connsiteX3" fmla="*/ 4134907 w 4134907"/>
              <a:gd name="connsiteY3" fmla="*/ 3544888 h 3544888"/>
              <a:gd name="connsiteX4" fmla="*/ 0 w 4134907"/>
              <a:gd name="connsiteY4" fmla="*/ 3544888 h 3544888"/>
              <a:gd name="connsiteX0" fmla="*/ 0 w 4134907"/>
              <a:gd name="connsiteY0" fmla="*/ 3544888 h 3544888"/>
              <a:gd name="connsiteX1" fmla="*/ 879036 w 4134907"/>
              <a:gd name="connsiteY1" fmla="*/ 0 h 3544888"/>
              <a:gd name="connsiteX2" fmla="*/ 4134297 w 4134907"/>
              <a:gd name="connsiteY2" fmla="*/ 1 h 3544888"/>
              <a:gd name="connsiteX3" fmla="*/ 4134907 w 4134907"/>
              <a:gd name="connsiteY3" fmla="*/ 3544888 h 3544888"/>
              <a:gd name="connsiteX4" fmla="*/ 0 w 4134907"/>
              <a:gd name="connsiteY4" fmla="*/ 3544888 h 3544888"/>
              <a:gd name="connsiteX0" fmla="*/ 0 w 4134907"/>
              <a:gd name="connsiteY0" fmla="*/ 3544888 h 3544888"/>
              <a:gd name="connsiteX1" fmla="*/ 879036 w 4134907"/>
              <a:gd name="connsiteY1" fmla="*/ 0 h 3544888"/>
              <a:gd name="connsiteX2" fmla="*/ 4067731 w 4134907"/>
              <a:gd name="connsiteY2" fmla="*/ 7675 h 3544888"/>
              <a:gd name="connsiteX3" fmla="*/ 4134907 w 4134907"/>
              <a:gd name="connsiteY3" fmla="*/ 3544888 h 3544888"/>
              <a:gd name="connsiteX4" fmla="*/ 0 w 4134907"/>
              <a:gd name="connsiteY4" fmla="*/ 3544888 h 3544888"/>
              <a:gd name="connsiteX0" fmla="*/ 0 w 4068341"/>
              <a:gd name="connsiteY0" fmla="*/ 3544888 h 3544888"/>
              <a:gd name="connsiteX1" fmla="*/ 879036 w 4068341"/>
              <a:gd name="connsiteY1" fmla="*/ 0 h 3544888"/>
              <a:gd name="connsiteX2" fmla="*/ 4067731 w 4068341"/>
              <a:gd name="connsiteY2" fmla="*/ 7675 h 3544888"/>
              <a:gd name="connsiteX3" fmla="*/ 4068341 w 4068341"/>
              <a:gd name="connsiteY3" fmla="*/ 3544888 h 3544888"/>
              <a:gd name="connsiteX4" fmla="*/ 0 w 4068341"/>
              <a:gd name="connsiteY4" fmla="*/ 3544888 h 3544888"/>
              <a:gd name="connsiteX0" fmla="*/ 0 w 4068341"/>
              <a:gd name="connsiteY0" fmla="*/ 3544888 h 3544888"/>
              <a:gd name="connsiteX1" fmla="*/ 879036 w 4068341"/>
              <a:gd name="connsiteY1" fmla="*/ 0 h 3544888"/>
              <a:gd name="connsiteX2" fmla="*/ 4067731 w 4068341"/>
              <a:gd name="connsiteY2" fmla="*/ 7675 h 3544888"/>
              <a:gd name="connsiteX3" fmla="*/ 4068341 w 4068341"/>
              <a:gd name="connsiteY3" fmla="*/ 3544888 h 3544888"/>
              <a:gd name="connsiteX4" fmla="*/ 0 w 4068341"/>
              <a:gd name="connsiteY4" fmla="*/ 3544888 h 3544888"/>
              <a:gd name="connsiteX0" fmla="*/ 0 w 4068341"/>
              <a:gd name="connsiteY0" fmla="*/ 3544888 h 3544888"/>
              <a:gd name="connsiteX1" fmla="*/ 879036 w 4068341"/>
              <a:gd name="connsiteY1" fmla="*/ 0 h 3544888"/>
              <a:gd name="connsiteX2" fmla="*/ 4067731 w 4068341"/>
              <a:gd name="connsiteY2" fmla="*/ 1 h 3544888"/>
              <a:gd name="connsiteX3" fmla="*/ 4068341 w 4068341"/>
              <a:gd name="connsiteY3" fmla="*/ 3544888 h 3544888"/>
              <a:gd name="connsiteX4" fmla="*/ 0 w 4068341"/>
              <a:gd name="connsiteY4" fmla="*/ 3544888 h 3544888"/>
              <a:gd name="connsiteX0" fmla="*/ 0 w 4051699"/>
              <a:gd name="connsiteY0" fmla="*/ 3544888 h 3544888"/>
              <a:gd name="connsiteX1" fmla="*/ 862394 w 4051699"/>
              <a:gd name="connsiteY1" fmla="*/ 0 h 3544888"/>
              <a:gd name="connsiteX2" fmla="*/ 4051089 w 4051699"/>
              <a:gd name="connsiteY2" fmla="*/ 1 h 3544888"/>
              <a:gd name="connsiteX3" fmla="*/ 4051699 w 4051699"/>
              <a:gd name="connsiteY3" fmla="*/ 3544888 h 3544888"/>
              <a:gd name="connsiteX4" fmla="*/ 0 w 4051699"/>
              <a:gd name="connsiteY4" fmla="*/ 3544888 h 354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1699" h="3544888">
                <a:moveTo>
                  <a:pt x="0" y="3544888"/>
                </a:moveTo>
                <a:lnTo>
                  <a:pt x="862394" y="0"/>
                </a:lnTo>
                <a:lnTo>
                  <a:pt x="4051089" y="1"/>
                </a:lnTo>
                <a:cubicBezTo>
                  <a:pt x="4051292" y="1181630"/>
                  <a:pt x="4051496" y="2363259"/>
                  <a:pt x="4051699" y="3544888"/>
                </a:cubicBezTo>
                <a:lnTo>
                  <a:pt x="0" y="3544888"/>
                </a:lnTo>
                <a:close/>
              </a:path>
            </a:pathLst>
          </a:custGeom>
        </p:spPr>
      </p:pic>
      <p:sp>
        <p:nvSpPr>
          <p:cNvPr id="7" name="Google Shape;1483;p109">
            <a:extLst>
              <a:ext uri="{FF2B5EF4-FFF2-40B4-BE49-F238E27FC236}">
                <a16:creationId xmlns:a16="http://schemas.microsoft.com/office/drawing/2014/main" id="{2DB591E0-4757-3292-8A58-6CDF61B53199}"/>
              </a:ext>
            </a:extLst>
          </p:cNvPr>
          <p:cNvSpPr txBox="1">
            <a:spLocks noGrp="1"/>
          </p:cNvSpPr>
          <p:nvPr/>
        </p:nvSpPr>
        <p:spPr bwMode="auto">
          <a:xfrm>
            <a:off x="373630" y="142937"/>
            <a:ext cx="11203200" cy="93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121900" tIns="60925" rIns="121900" bIns="60925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Breakout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645396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-Trebuchet MS">
      <a:majorFont>
        <a:latin typeface="FS Rufus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S Rufu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DFI PPT Template  (do not edit, save and use)" id="{45818AD7-A4AF-4BE6-B46D-DD50EA4C3DAB}" vid="{81D53A60-BAC8-4DE7-AC50-04C05D51BEF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-Trebuchet MS">
      <a:majorFont>
        <a:latin typeface="FS Rufus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S Rufu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mart Internet La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B Smart PowerPoint Template -inc5GUK .potx" id="{6326DB52-77CD-4085-87C1-F20DBB354B15}" vid="{C1CC6D78-8E35-4379-B63E-C0BBAE6178A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</Words>
  <Application>Microsoft Office PowerPoint</Application>
  <PresentationFormat>Widescreen</PresentationFormat>
  <Paragraphs>108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Courier New</vt:lpstr>
      <vt:lpstr>FS Rufus</vt:lpstr>
      <vt:lpstr>Helvetica Neue Medium</vt:lpstr>
      <vt:lpstr>Noto Sans Symbols</vt:lpstr>
      <vt:lpstr>Rockwell</vt:lpstr>
      <vt:lpstr>2_Office Theme</vt:lpstr>
      <vt:lpstr>1_Office Theme</vt:lpstr>
      <vt:lpstr>1_Smart Internet Lab</vt:lpstr>
      <vt:lpstr>Reality Emulator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Reality Emulator</dc:title>
  <dc:creator>Julia Walton</dc:creator>
  <cp:lastModifiedBy>Julia Walton</cp:lastModifiedBy>
  <cp:revision>1</cp:revision>
  <dcterms:created xsi:type="dcterms:W3CDTF">2022-12-13T10:06:49Z</dcterms:created>
  <dcterms:modified xsi:type="dcterms:W3CDTF">2022-12-13T10:27:27Z</dcterms:modified>
</cp:coreProperties>
</file>