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1798" r:id="rId3"/>
    <p:sldId id="1799" r:id="rId4"/>
    <p:sldId id="1800" r:id="rId5"/>
    <p:sldId id="1801" r:id="rId6"/>
    <p:sldId id="1802" r:id="rId7"/>
    <p:sldId id="1803" r:id="rId8"/>
    <p:sldId id="182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117F-6C8A-46A5-A391-5BBACA6E83A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26221-D4A0-4077-AD86-FDD9AB0F5F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8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 don’t think we should be using images of our staff for the slides! Do we have another we can use?</a:t>
            </a: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350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008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8118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9960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319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8aaa402fd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1" name="Google Shape;1481;g8aaa402fd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81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22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12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0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86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2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88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97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6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0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27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bg>
      <p:bgPr>
        <a:solidFill>
          <a:schemeClr val="lt1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2"/>
          <p:cNvSpPr txBox="1">
            <a:spLocks noGrp="1"/>
          </p:cNvSpPr>
          <p:nvPr>
            <p:ph type="title"/>
          </p:nvPr>
        </p:nvSpPr>
        <p:spPr>
          <a:xfrm>
            <a:off x="494400" y="365125"/>
            <a:ext cx="11203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72"/>
          <p:cNvSpPr txBox="1">
            <a:spLocks noGrp="1"/>
          </p:cNvSpPr>
          <p:nvPr>
            <p:ph type="body" idx="1"/>
          </p:nvPr>
        </p:nvSpPr>
        <p:spPr>
          <a:xfrm>
            <a:off x="494400" y="1825625"/>
            <a:ext cx="55257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⮚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37" name="Google Shape;1237;p72"/>
          <p:cNvSpPr txBox="1">
            <a:spLocks noGrp="1"/>
          </p:cNvSpPr>
          <p:nvPr>
            <p:ph type="dt" idx="10"/>
          </p:nvPr>
        </p:nvSpPr>
        <p:spPr>
          <a:xfrm>
            <a:off x="49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72"/>
          <p:cNvSpPr txBox="1">
            <a:spLocks noGrp="1"/>
          </p:cNvSpPr>
          <p:nvPr>
            <p:ph type="ftr" idx="11"/>
          </p:nvPr>
        </p:nvSpPr>
        <p:spPr>
          <a:xfrm>
            <a:off x="895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72"/>
          <p:cNvSpPr txBox="1">
            <a:spLocks noGrp="1"/>
          </p:cNvSpPr>
          <p:nvPr>
            <p:ph type="sldNum" idx="12"/>
          </p:nvPr>
        </p:nvSpPr>
        <p:spPr>
          <a:xfrm>
            <a:off x="5762169" y="6362235"/>
            <a:ext cx="7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0" name="Google Shape;1240;p72"/>
          <p:cNvSpPr>
            <a:spLocks noGrp="1"/>
          </p:cNvSpPr>
          <p:nvPr>
            <p:ph type="pic" idx="2"/>
          </p:nvPr>
        </p:nvSpPr>
        <p:spPr>
          <a:xfrm>
            <a:off x="6172800" y="1825625"/>
            <a:ext cx="55248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1" name="Google Shape;1241;p72"/>
          <p:cNvSpPr txBox="1">
            <a:spLocks noGrp="1"/>
          </p:cNvSpPr>
          <p:nvPr>
            <p:ph type="body" idx="3"/>
          </p:nvPr>
        </p:nvSpPr>
        <p:spPr>
          <a:xfrm>
            <a:off x="513600" y="6105600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310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⮚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244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Content and Image">
  <p:cSld name="1_Title, Content and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74"/>
          <p:cNvSpPr txBox="1">
            <a:spLocks noGrp="1"/>
          </p:cNvSpPr>
          <p:nvPr>
            <p:ph type="title"/>
          </p:nvPr>
        </p:nvSpPr>
        <p:spPr>
          <a:xfrm>
            <a:off x="494400" y="907200"/>
            <a:ext cx="7012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74"/>
          <p:cNvSpPr txBox="1">
            <a:spLocks noGrp="1"/>
          </p:cNvSpPr>
          <p:nvPr>
            <p:ph type="body" idx="1"/>
          </p:nvPr>
        </p:nvSpPr>
        <p:spPr>
          <a:xfrm>
            <a:off x="494400" y="2433600"/>
            <a:ext cx="70128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⮚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53" name="Google Shape;1253;p74"/>
          <p:cNvSpPr txBox="1">
            <a:spLocks noGrp="1"/>
          </p:cNvSpPr>
          <p:nvPr>
            <p:ph type="dt" idx="10"/>
          </p:nvPr>
        </p:nvSpPr>
        <p:spPr>
          <a:xfrm>
            <a:off x="49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74"/>
          <p:cNvSpPr txBox="1">
            <a:spLocks noGrp="1"/>
          </p:cNvSpPr>
          <p:nvPr>
            <p:ph type="ftr" idx="11"/>
          </p:nvPr>
        </p:nvSpPr>
        <p:spPr>
          <a:xfrm>
            <a:off x="895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74"/>
          <p:cNvSpPr txBox="1">
            <a:spLocks noGrp="1"/>
          </p:cNvSpPr>
          <p:nvPr>
            <p:ph type="sldNum" idx="12"/>
          </p:nvPr>
        </p:nvSpPr>
        <p:spPr>
          <a:xfrm>
            <a:off x="5762169" y="6362235"/>
            <a:ext cx="7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6" name="Google Shape;1256;p74"/>
          <p:cNvSpPr>
            <a:spLocks noGrp="1"/>
          </p:cNvSpPr>
          <p:nvPr>
            <p:ph type="pic" idx="2"/>
          </p:nvPr>
        </p:nvSpPr>
        <p:spPr>
          <a:xfrm>
            <a:off x="7576472" y="0"/>
            <a:ext cx="46155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109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8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46" name="Google Shape;1346;p8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178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8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49" name="Google Shape;1349;p8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59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9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9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3" name="Google Shape;1353;p90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38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9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56" name="Google Shape;1356;p9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57" name="Google Shape;1357;p91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196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1_Content and Image">
    <p:bg>
      <p:bgPr>
        <a:solidFill>
          <a:schemeClr val="lt1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2"/>
          <p:cNvSpPr txBox="1">
            <a:spLocks noGrp="1"/>
          </p:cNvSpPr>
          <p:nvPr>
            <p:ph type="title"/>
          </p:nvPr>
        </p:nvSpPr>
        <p:spPr>
          <a:xfrm>
            <a:off x="494400" y="365125"/>
            <a:ext cx="11203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72"/>
          <p:cNvSpPr txBox="1">
            <a:spLocks noGrp="1"/>
          </p:cNvSpPr>
          <p:nvPr>
            <p:ph type="body" idx="1"/>
          </p:nvPr>
        </p:nvSpPr>
        <p:spPr>
          <a:xfrm>
            <a:off x="494400" y="1825625"/>
            <a:ext cx="55257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⮚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237" name="Google Shape;1237;p72"/>
          <p:cNvSpPr txBox="1">
            <a:spLocks noGrp="1"/>
          </p:cNvSpPr>
          <p:nvPr>
            <p:ph type="dt" idx="10"/>
          </p:nvPr>
        </p:nvSpPr>
        <p:spPr>
          <a:xfrm>
            <a:off x="49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1238" name="Google Shape;1238;p72"/>
          <p:cNvSpPr txBox="1">
            <a:spLocks noGrp="1"/>
          </p:cNvSpPr>
          <p:nvPr>
            <p:ph type="ftr" idx="11"/>
          </p:nvPr>
        </p:nvSpPr>
        <p:spPr>
          <a:xfrm>
            <a:off x="8954400" y="58147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1239" name="Google Shape;1239;p72"/>
          <p:cNvSpPr txBox="1">
            <a:spLocks noGrp="1"/>
          </p:cNvSpPr>
          <p:nvPr>
            <p:ph type="sldNum" idx="12"/>
          </p:nvPr>
        </p:nvSpPr>
        <p:spPr>
          <a:xfrm>
            <a:off x="5762169" y="6362235"/>
            <a:ext cx="7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0" name="Google Shape;1240;p72"/>
          <p:cNvSpPr>
            <a:spLocks noGrp="1"/>
          </p:cNvSpPr>
          <p:nvPr>
            <p:ph type="pic" idx="2"/>
          </p:nvPr>
        </p:nvSpPr>
        <p:spPr>
          <a:xfrm>
            <a:off x="6172800" y="1825625"/>
            <a:ext cx="55248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⮚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1" name="Google Shape;1241;p72"/>
          <p:cNvSpPr txBox="1">
            <a:spLocks noGrp="1"/>
          </p:cNvSpPr>
          <p:nvPr>
            <p:ph type="body" idx="3"/>
          </p:nvPr>
        </p:nvSpPr>
        <p:spPr>
          <a:xfrm>
            <a:off x="513600" y="6105600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  <a:defRPr sz="3100">
                <a:solidFill>
                  <a:schemeClr val="accent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⮚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o"/>
              <a:defRPr/>
            </a:lvl5pPr>
            <a:lvl6pPr marL="274320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7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53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orange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F0D0C0EF-C559-4647-9AE3-540FF20E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4" t="44530" r="39603" b="44708"/>
          <a:stretch>
            <a:fillRect/>
          </a:stretch>
        </p:blipFill>
        <p:spPr bwMode="auto">
          <a:xfrm>
            <a:off x="361950" y="344488"/>
            <a:ext cx="1463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650723D1-0834-414D-A01D-FAA1AF3807C3}"/>
              </a:ext>
            </a:extLst>
          </p:cNvPr>
          <p:cNvSpPr/>
          <p:nvPr/>
        </p:nvSpPr>
        <p:spPr>
          <a:xfrm>
            <a:off x="6146800" y="282575"/>
            <a:ext cx="1609725" cy="6286500"/>
          </a:xfrm>
          <a:prstGeom prst="parallelogram">
            <a:avLst>
              <a:gd name="adj" fmla="val 897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6413352" y="1416059"/>
            <a:ext cx="5353233" cy="4019541"/>
          </a:xfrm>
          <a:custGeom>
            <a:avLst/>
            <a:gdLst>
              <a:gd name="connsiteX0" fmla="*/ 0 w 6534150"/>
              <a:gd name="connsiteY0" fmla="*/ 3108325 h 3108325"/>
              <a:gd name="connsiteX1" fmla="*/ 926716 w 6534150"/>
              <a:gd name="connsiteY1" fmla="*/ 0 h 3108325"/>
              <a:gd name="connsiteX2" fmla="*/ 6534150 w 6534150"/>
              <a:gd name="connsiteY2" fmla="*/ 0 h 3108325"/>
              <a:gd name="connsiteX3" fmla="*/ 5607434 w 6534150"/>
              <a:gd name="connsiteY3" fmla="*/ 3108325 h 3108325"/>
              <a:gd name="connsiteX4" fmla="*/ 0 w 6534150"/>
              <a:gd name="connsiteY4" fmla="*/ 3108325 h 3108325"/>
              <a:gd name="connsiteX0" fmla="*/ 0 w 6546772"/>
              <a:gd name="connsiteY0" fmla="*/ 3108325 h 3108325"/>
              <a:gd name="connsiteX1" fmla="*/ 926716 w 6546772"/>
              <a:gd name="connsiteY1" fmla="*/ 0 h 3108325"/>
              <a:gd name="connsiteX2" fmla="*/ 6534150 w 6546772"/>
              <a:gd name="connsiteY2" fmla="*/ 0 h 3108325"/>
              <a:gd name="connsiteX3" fmla="*/ 6546772 w 6546772"/>
              <a:gd name="connsiteY3" fmla="*/ 3108325 h 3108325"/>
              <a:gd name="connsiteX4" fmla="*/ 0 w 6546772"/>
              <a:gd name="connsiteY4" fmla="*/ 3108325 h 3108325"/>
              <a:gd name="connsiteX0" fmla="*/ 0 w 6535033"/>
              <a:gd name="connsiteY0" fmla="*/ 3108325 h 3116638"/>
              <a:gd name="connsiteX1" fmla="*/ 926716 w 6535033"/>
              <a:gd name="connsiteY1" fmla="*/ 0 h 3116638"/>
              <a:gd name="connsiteX2" fmla="*/ 6534150 w 6535033"/>
              <a:gd name="connsiteY2" fmla="*/ 0 h 3116638"/>
              <a:gd name="connsiteX3" fmla="*/ 6530146 w 6535033"/>
              <a:gd name="connsiteY3" fmla="*/ 3116638 h 3116638"/>
              <a:gd name="connsiteX4" fmla="*/ 0 w 6535033"/>
              <a:gd name="connsiteY4" fmla="*/ 3108325 h 3116638"/>
              <a:gd name="connsiteX0" fmla="*/ 0 w 6534481"/>
              <a:gd name="connsiteY0" fmla="*/ 3108325 h 3116638"/>
              <a:gd name="connsiteX1" fmla="*/ 926716 w 6534481"/>
              <a:gd name="connsiteY1" fmla="*/ 0 h 3116638"/>
              <a:gd name="connsiteX2" fmla="*/ 6534150 w 6534481"/>
              <a:gd name="connsiteY2" fmla="*/ 0 h 3116638"/>
              <a:gd name="connsiteX3" fmla="*/ 6505208 w 6534481"/>
              <a:gd name="connsiteY3" fmla="*/ 3116638 h 3116638"/>
              <a:gd name="connsiteX4" fmla="*/ 0 w 6534481"/>
              <a:gd name="connsiteY4" fmla="*/ 3108325 h 3116638"/>
              <a:gd name="connsiteX0" fmla="*/ 0 w 6534481"/>
              <a:gd name="connsiteY0" fmla="*/ 3108325 h 3116638"/>
              <a:gd name="connsiteX1" fmla="*/ 623296 w 6534481"/>
              <a:gd name="connsiteY1" fmla="*/ 0 h 3116638"/>
              <a:gd name="connsiteX2" fmla="*/ 6534150 w 6534481"/>
              <a:gd name="connsiteY2" fmla="*/ 0 h 3116638"/>
              <a:gd name="connsiteX3" fmla="*/ 6505208 w 6534481"/>
              <a:gd name="connsiteY3" fmla="*/ 3116638 h 3116638"/>
              <a:gd name="connsiteX4" fmla="*/ 0 w 6534481"/>
              <a:gd name="connsiteY4" fmla="*/ 3108325 h 3116638"/>
              <a:gd name="connsiteX0" fmla="*/ 0 w 6538755"/>
              <a:gd name="connsiteY0" fmla="*/ 3113252 h 3116638"/>
              <a:gd name="connsiteX1" fmla="*/ 627570 w 6538755"/>
              <a:gd name="connsiteY1" fmla="*/ 0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38755"/>
              <a:gd name="connsiteY0" fmla="*/ 3113252 h 3116638"/>
              <a:gd name="connsiteX1" fmla="*/ 623297 w 6538755"/>
              <a:gd name="connsiteY1" fmla="*/ 4927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38755"/>
              <a:gd name="connsiteY0" fmla="*/ 3113252 h 3116638"/>
              <a:gd name="connsiteX1" fmla="*/ 623297 w 6538755"/>
              <a:gd name="connsiteY1" fmla="*/ 4927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40892"/>
              <a:gd name="connsiteY0" fmla="*/ 3115712 h 3116638"/>
              <a:gd name="connsiteX1" fmla="*/ 625434 w 6540892"/>
              <a:gd name="connsiteY1" fmla="*/ 4927 h 3116638"/>
              <a:gd name="connsiteX2" fmla="*/ 6540561 w 6540892"/>
              <a:gd name="connsiteY2" fmla="*/ 0 h 3116638"/>
              <a:gd name="connsiteX3" fmla="*/ 6511619 w 6540892"/>
              <a:gd name="connsiteY3" fmla="*/ 3116638 h 3116638"/>
              <a:gd name="connsiteX4" fmla="*/ 0 w 6540892"/>
              <a:gd name="connsiteY4" fmla="*/ 3115712 h 3116638"/>
              <a:gd name="connsiteX0" fmla="*/ 0 w 6545166"/>
              <a:gd name="connsiteY0" fmla="*/ 3113252 h 3116638"/>
              <a:gd name="connsiteX1" fmla="*/ 629708 w 6545166"/>
              <a:gd name="connsiteY1" fmla="*/ 4927 h 3116638"/>
              <a:gd name="connsiteX2" fmla="*/ 6544835 w 6545166"/>
              <a:gd name="connsiteY2" fmla="*/ 0 h 3116638"/>
              <a:gd name="connsiteX3" fmla="*/ 6515893 w 6545166"/>
              <a:gd name="connsiteY3" fmla="*/ 3116638 h 3116638"/>
              <a:gd name="connsiteX4" fmla="*/ 0 w 6545166"/>
              <a:gd name="connsiteY4" fmla="*/ 3113252 h 3116638"/>
              <a:gd name="connsiteX0" fmla="*/ 0 w 6543029"/>
              <a:gd name="connsiteY0" fmla="*/ 3118172 h 3118172"/>
              <a:gd name="connsiteX1" fmla="*/ 627571 w 6543029"/>
              <a:gd name="connsiteY1" fmla="*/ 4927 h 3118172"/>
              <a:gd name="connsiteX2" fmla="*/ 6542698 w 6543029"/>
              <a:gd name="connsiteY2" fmla="*/ 0 h 3118172"/>
              <a:gd name="connsiteX3" fmla="*/ 6513756 w 6543029"/>
              <a:gd name="connsiteY3" fmla="*/ 3116638 h 3118172"/>
              <a:gd name="connsiteX4" fmla="*/ 0 w 6543029"/>
              <a:gd name="connsiteY4" fmla="*/ 3118172 h 3118172"/>
              <a:gd name="connsiteX0" fmla="*/ 0 w 6543029"/>
              <a:gd name="connsiteY0" fmla="*/ 3118172 h 3118172"/>
              <a:gd name="connsiteX1" fmla="*/ 482271 w 6543029"/>
              <a:gd name="connsiteY1" fmla="*/ 7 h 3118172"/>
              <a:gd name="connsiteX2" fmla="*/ 6542698 w 6543029"/>
              <a:gd name="connsiteY2" fmla="*/ 0 h 3118172"/>
              <a:gd name="connsiteX3" fmla="*/ 6513756 w 6543029"/>
              <a:gd name="connsiteY3" fmla="*/ 3116638 h 3118172"/>
              <a:gd name="connsiteX4" fmla="*/ 0 w 6543029"/>
              <a:gd name="connsiteY4" fmla="*/ 3118172 h 3118172"/>
              <a:gd name="connsiteX0" fmla="*/ 0 w 6681918"/>
              <a:gd name="connsiteY0" fmla="*/ 3113252 h 3116638"/>
              <a:gd name="connsiteX1" fmla="*/ 621160 w 6681918"/>
              <a:gd name="connsiteY1" fmla="*/ 7 h 3116638"/>
              <a:gd name="connsiteX2" fmla="*/ 6681587 w 6681918"/>
              <a:gd name="connsiteY2" fmla="*/ 0 h 3116638"/>
              <a:gd name="connsiteX3" fmla="*/ 6652645 w 6681918"/>
              <a:gd name="connsiteY3" fmla="*/ 3116638 h 3116638"/>
              <a:gd name="connsiteX4" fmla="*/ 0 w 6681918"/>
              <a:gd name="connsiteY4" fmla="*/ 3113252 h 3116638"/>
              <a:gd name="connsiteX0" fmla="*/ 0 w 6679781"/>
              <a:gd name="connsiteY0" fmla="*/ 3113252 h 3116638"/>
              <a:gd name="connsiteX1" fmla="*/ 619023 w 6679781"/>
              <a:gd name="connsiteY1" fmla="*/ 7 h 3116638"/>
              <a:gd name="connsiteX2" fmla="*/ 6679450 w 6679781"/>
              <a:gd name="connsiteY2" fmla="*/ 0 h 3116638"/>
              <a:gd name="connsiteX3" fmla="*/ 6650508 w 6679781"/>
              <a:gd name="connsiteY3" fmla="*/ 3116638 h 3116638"/>
              <a:gd name="connsiteX4" fmla="*/ 0 w 6679781"/>
              <a:gd name="connsiteY4" fmla="*/ 3113252 h 3116638"/>
              <a:gd name="connsiteX0" fmla="*/ 0 w 6650508"/>
              <a:gd name="connsiteY0" fmla="*/ 3113245 h 3116631"/>
              <a:gd name="connsiteX1" fmla="*/ 619023 w 6650508"/>
              <a:gd name="connsiteY1" fmla="*/ 0 h 3116631"/>
              <a:gd name="connsiteX2" fmla="*/ 3608794 w 6650508"/>
              <a:gd name="connsiteY2" fmla="*/ 7221 h 3116631"/>
              <a:gd name="connsiteX3" fmla="*/ 6650508 w 6650508"/>
              <a:gd name="connsiteY3" fmla="*/ 3116631 h 3116631"/>
              <a:gd name="connsiteX4" fmla="*/ 0 w 6650508"/>
              <a:gd name="connsiteY4" fmla="*/ 3113245 h 3116631"/>
              <a:gd name="connsiteX0" fmla="*/ 0 w 3611249"/>
              <a:gd name="connsiteY0" fmla="*/ 3113245 h 3116631"/>
              <a:gd name="connsiteX1" fmla="*/ 619023 w 3611249"/>
              <a:gd name="connsiteY1" fmla="*/ 0 h 3116631"/>
              <a:gd name="connsiteX2" fmla="*/ 3608794 w 3611249"/>
              <a:gd name="connsiteY2" fmla="*/ 7221 h 3116631"/>
              <a:gd name="connsiteX3" fmla="*/ 3611249 w 3611249"/>
              <a:gd name="connsiteY3" fmla="*/ 3116631 h 3116631"/>
              <a:gd name="connsiteX4" fmla="*/ 0 w 3611249"/>
              <a:gd name="connsiteY4" fmla="*/ 3113245 h 3116631"/>
              <a:gd name="connsiteX0" fmla="*/ 0 w 3611249"/>
              <a:gd name="connsiteY0" fmla="*/ 3113245 h 3116631"/>
              <a:gd name="connsiteX1" fmla="*/ 619023 w 3611249"/>
              <a:gd name="connsiteY1" fmla="*/ 0 h 3116631"/>
              <a:gd name="connsiteX2" fmla="*/ 3600247 w 3611249"/>
              <a:gd name="connsiteY2" fmla="*/ 2301 h 3116631"/>
              <a:gd name="connsiteX3" fmla="*/ 3611249 w 3611249"/>
              <a:gd name="connsiteY3" fmla="*/ 3116631 h 3116631"/>
              <a:gd name="connsiteX4" fmla="*/ 0 w 3611249"/>
              <a:gd name="connsiteY4" fmla="*/ 3113245 h 3116631"/>
              <a:gd name="connsiteX0" fmla="*/ 0 w 3602702"/>
              <a:gd name="connsiteY0" fmla="*/ 3113245 h 3114171"/>
              <a:gd name="connsiteX1" fmla="*/ 619023 w 3602702"/>
              <a:gd name="connsiteY1" fmla="*/ 0 h 3114171"/>
              <a:gd name="connsiteX2" fmla="*/ 3600247 w 3602702"/>
              <a:gd name="connsiteY2" fmla="*/ 2301 h 3114171"/>
              <a:gd name="connsiteX3" fmla="*/ 3602702 w 3602702"/>
              <a:gd name="connsiteY3" fmla="*/ 3114171 h 3114171"/>
              <a:gd name="connsiteX4" fmla="*/ 0 w 3602702"/>
              <a:gd name="connsiteY4" fmla="*/ 3113245 h 31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702" h="3114171">
                <a:moveTo>
                  <a:pt x="0" y="3113245"/>
                </a:moveTo>
                <a:lnTo>
                  <a:pt x="619023" y="0"/>
                </a:lnTo>
                <a:lnTo>
                  <a:pt x="3600247" y="2301"/>
                </a:lnTo>
                <a:cubicBezTo>
                  <a:pt x="3604454" y="1038409"/>
                  <a:pt x="3598495" y="2078063"/>
                  <a:pt x="3602702" y="3114171"/>
                </a:cubicBezTo>
                <a:lnTo>
                  <a:pt x="0" y="3113245"/>
                </a:lnTo>
                <a:close/>
              </a:path>
            </a:pathLst>
          </a:custGeom>
          <a:noFill/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32000" y="2301195"/>
            <a:ext cx="5672137" cy="42934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1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30061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2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6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4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7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6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7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6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5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70"/>
          <a:stretch/>
        </p:blipFill>
        <p:spPr>
          <a:xfrm rot="5400000">
            <a:off x="6359325" y="1025324"/>
            <a:ext cx="6857998" cy="48073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-1" y="-7144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B091-7FC1-0248-93CE-D41B7833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750" y="4008194"/>
            <a:ext cx="5948363" cy="1673764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GB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Professor Susan Halford</a:t>
            </a:r>
          </a:p>
          <a:p>
            <a:pPr algn="l"/>
            <a:r>
              <a:rPr lang="en-GB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Academic Co-Director</a:t>
            </a:r>
          </a:p>
          <a:p>
            <a:pPr algn="l"/>
            <a:r>
              <a:rPr lang="en-GB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BDFI</a:t>
            </a:r>
          </a:p>
          <a:p>
            <a:pPr algn="l"/>
            <a:endParaRPr lang="en-GB" b="1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750" y="2877634"/>
            <a:ext cx="6539897" cy="910385"/>
          </a:xfrm>
          <a:solidFill>
            <a:srgbClr val="153058"/>
          </a:solidFill>
        </p:spPr>
        <p:txBody>
          <a:bodyPr lIns="0" tIns="0" rIns="0" bIns="0"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4400" b="1">
                <a:solidFill>
                  <a:schemeClr val="bg1"/>
                </a:solidFill>
              </a:rPr>
              <a:t>Neutral Lab</a:t>
            </a:r>
            <a:endParaRPr lang="en-US" sz="250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9913AF-0807-16EB-C90F-64E36654D3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50" y="871065"/>
            <a:ext cx="2261745" cy="9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unique space for exploring, imagining and making sociotechnical futures, together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completely flexible co-creation space, packed with resources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An evolving, experimental community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research project!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What is the Neutral Lab?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6057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Over the next few months:​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Period of co-design​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Bring the space alive with your collaborative ideas​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Help us test and experiment​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Think about opportunities, support and challenges​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Build the community as we develop​</a:t>
            </a: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What’s the opportunity?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AB69274-40C9-7732-9D2F-CAC2E99B6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0" r="30390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944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Accessible, inclusive and shared environment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Support from members of BDFI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Help to bring new teams together and facilitate existing collaborations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Clear guidance and training on using the facilities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Creative and digital resources in The Cupboard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Membership of a community of users that adds value to your work</a:t>
            </a: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What can you expect?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AB69274-40C9-7732-9D2F-CAC2E99B6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6863" r="12354" b="8827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3968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Focus on sustainable, prosperous and inclusive digital futures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Be open, curious &amp; collaborative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Interact with other residents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Contribute to the Neutral Lab: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Be present in the space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Help shape and develop the community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Feed into our ongoing research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Share what you do </a:t>
            </a: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What we ask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AB69274-40C9-7732-9D2F-CAC2E99B6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2" r="10188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307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Collaborative, creative workshops to support your work on digital futures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Expression of Interest to be a pilot resident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BDFI Seed Corn funding call, which could include a pilot residency</a:t>
            </a: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Watch this space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AB69274-40C9-7732-9D2F-CAC2E99B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5" r="26155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676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09"/>
          <p:cNvSpPr txBox="1">
            <a:spLocks noGrp="1"/>
          </p:cNvSpPr>
          <p:nvPr>
            <p:ph type="body" idx="1"/>
          </p:nvPr>
        </p:nvSpPr>
        <p:spPr>
          <a:xfrm>
            <a:off x="376372" y="1079652"/>
            <a:ext cx="7518377" cy="485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1. Discuss your ideas for a NL residency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2. Tell us your requirements of the NL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3. Explore what research is happening in this space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4. Find out about the residency application process and timelines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5. Help us curate the ethos and values of the space</a:t>
            </a:r>
          </a:p>
        </p:txBody>
      </p:sp>
      <p:sp>
        <p:nvSpPr>
          <p:cNvPr id="1485" name="Google Shape;1485;p109"/>
          <p:cNvSpPr txBox="1">
            <a:spLocks noGrp="1"/>
          </p:cNvSpPr>
          <p:nvPr>
            <p:ph type="body" idx="3"/>
          </p:nvPr>
        </p:nvSpPr>
        <p:spPr>
          <a:xfrm>
            <a:off x="522893" y="6254283"/>
            <a:ext cx="46464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en-GB" sz="2100"/>
              <a:t>bristol.ac.uk/digital-futures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None/>
            </a:pPr>
            <a:endParaRPr/>
          </a:p>
        </p:txBody>
      </p:sp>
      <p:sp>
        <p:nvSpPr>
          <p:cNvPr id="5" name="Google Shape;1483;p109">
            <a:extLst>
              <a:ext uri="{FF2B5EF4-FFF2-40B4-BE49-F238E27FC236}">
                <a16:creationId xmlns:a16="http://schemas.microsoft.com/office/drawing/2014/main" id="{41C703F5-581B-01FF-94D2-49709762973A}"/>
              </a:ext>
            </a:extLst>
          </p:cNvPr>
          <p:cNvSpPr txBox="1">
            <a:spLocks noGrp="1"/>
          </p:cNvSpPr>
          <p:nvPr/>
        </p:nvSpPr>
        <p:spPr bwMode="auto">
          <a:xfrm>
            <a:off x="373630" y="142937"/>
            <a:ext cx="11203200" cy="9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900" tIns="60925" rIns="121900" bIns="60925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Breakout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7AB69274-40C9-7732-9D2F-CAC2E99B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5" r="26155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446545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FI PPT Template  (do not edit, save and use)" id="{45818AD7-A4AF-4BE6-B46D-DD50EA4C3DAB}" vid="{81D53A60-BAC8-4DE7-AC50-04C05D51BEF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Widescreen</PresentationFormat>
  <Paragraphs>51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Courier New</vt:lpstr>
      <vt:lpstr>FS Rufus</vt:lpstr>
      <vt:lpstr>Helvetica Neue Medium</vt:lpstr>
      <vt:lpstr>Noto Sans Symbols</vt:lpstr>
      <vt:lpstr>Rockwell</vt:lpstr>
      <vt:lpstr>2_Office Theme</vt:lpstr>
      <vt:lpstr>1_Office Theme</vt:lpstr>
      <vt:lpstr>Neutral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 Lab</dc:title>
  <dc:creator>Julia Walton</dc:creator>
  <cp:lastModifiedBy>Julia Walton</cp:lastModifiedBy>
  <cp:revision>1</cp:revision>
  <dcterms:created xsi:type="dcterms:W3CDTF">2022-12-13T10:05:39Z</dcterms:created>
  <dcterms:modified xsi:type="dcterms:W3CDTF">2022-12-13T10:06:07Z</dcterms:modified>
</cp:coreProperties>
</file>