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Lst>
  <p:notesMasterIdLst>
    <p:notesMasterId r:id="rId19"/>
  </p:notesMasterIdLst>
  <p:sldIdLst>
    <p:sldId id="284" r:id="rId4"/>
    <p:sldId id="1824" r:id="rId5"/>
    <p:sldId id="1812" r:id="rId6"/>
    <p:sldId id="1808" r:id="rId7"/>
    <p:sldId id="1788" r:id="rId8"/>
    <p:sldId id="1804" r:id="rId9"/>
    <p:sldId id="1830" r:id="rId10"/>
    <p:sldId id="306" r:id="rId11"/>
    <p:sldId id="1805" r:id="rId12"/>
    <p:sldId id="1829" r:id="rId13"/>
    <p:sldId id="1779" r:id="rId14"/>
    <p:sldId id="1781" r:id="rId15"/>
    <p:sldId id="1826" r:id="rId16"/>
    <p:sldId id="1825" r:id="rId17"/>
    <p:sldId id="182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DECA3B-34AB-41EF-A755-2AFD244B932A}" type="datetimeFigureOut">
              <a:rPr lang="en-GB" smtClean="0"/>
              <a:t>13/12/2022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8F4EC-3C77-4CFA-8417-31FCD7601A79}" type="slidenum">
              <a:rPr lang="en-GB" smtClean="0"/>
              <a:t>‹#›</a:t>
            </a:fld>
            <a:endParaRPr lang="en-GB"/>
          </a:p>
        </p:txBody>
      </p:sp>
    </p:spTree>
    <p:extLst>
      <p:ext uri="{BB962C8B-B14F-4D97-AF65-F5344CB8AC3E}">
        <p14:creationId xmlns:p14="http://schemas.microsoft.com/office/powerpoint/2010/main" val="780484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Halford – Co-Director of Centre for </a:t>
            </a:r>
            <a:r>
              <a:rPr lang="en-US" err="1"/>
              <a:t>SocioDigital</a:t>
            </a:r>
            <a:r>
              <a:rPr lang="en-US"/>
              <a:t> Futures, Dimitra – Director of Smart Internet Lab</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DCE0C-9C70-4B31-B62E-2A895669D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450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672F1-454C-4563-BFFB-E983280B36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22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672F1-454C-4563-BFFB-E983280B36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569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672F1-454C-4563-BFFB-E983280B36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01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(Hayley’s notes) SH – ad-lib a v brief tie into whatever Tom </a:t>
            </a:r>
            <a:r>
              <a:rPr lang="en-GB" err="1"/>
              <a:t>Roden</a:t>
            </a:r>
            <a:r>
              <a:rPr lang="en-GB"/>
              <a:t> says, as possible; welcome old friends and new – short presentation provide brief background information for those who are new to BDFI; update on our progress building BDFI capabilities; set the scene for today, building on the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672F1-454C-4563-BFFB-E983280B36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6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8aaa402fd4_0_7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SH</a:t>
            </a:r>
            <a:endParaRPr/>
          </a:p>
        </p:txBody>
      </p:sp>
      <p:sp>
        <p:nvSpPr>
          <p:cNvPr id="1481" name="Google Shape;1481;g8aaa402fd4_0_7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0934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8aaa402fd4_0_7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SH</a:t>
            </a:r>
            <a:endParaRPr/>
          </a:p>
        </p:txBody>
      </p:sp>
      <p:sp>
        <p:nvSpPr>
          <p:cNvPr id="1481" name="Google Shape;1481;g8aaa402fd4_0_7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329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8aaa402fd4_0_7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DS</a:t>
            </a:r>
            <a:endParaRPr/>
          </a:p>
        </p:txBody>
      </p:sp>
      <p:sp>
        <p:nvSpPr>
          <p:cNvPr id="1502" name="Google Shape;1502;g8aaa402fd4_0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738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8aaa402fd4_0_7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DS</a:t>
            </a:r>
            <a:endParaRPr/>
          </a:p>
        </p:txBody>
      </p:sp>
      <p:sp>
        <p:nvSpPr>
          <p:cNvPr id="1502" name="Google Shape;1502;g8aaa402fd4_0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8aaa402fd4_0_7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6" name="Google Shape;1496;g8aaa402fd4_0_7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5718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8aaa402fd4_0_7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6" name="Google Shape;1496;g8aaa402fd4_0_7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4610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bristol.ac.uk/engineering/research/smart/" TargetMode="Externa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hyperlink" Target="http://www.bristol.ac.uk/engineering/research/smart/" TargetMode="Externa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hyperlink" Target="http://www.bristol.ac.uk/engineering/research/smart/" TargetMode="Externa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05FC-7744-424D-9040-CD2BB1EE9F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02BE704-892A-9E46-BCF1-AFB9883C71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0F4C657-D955-7E45-8E8D-9546F3F69DC2}"/>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84B2A469-35B3-0641-A4B5-9FA92AC25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56BE5-CCB3-8241-BEC4-604B60076EC2}"/>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331329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965-E95B-1645-B31E-39D8F94278C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F11082-156B-4F46-B8F1-F5FA96D7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2FD31E-5A52-BD4A-861B-514608D35FA1}"/>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948BB80C-672E-BD41-B461-822ABCFA9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E7DC0-6BA1-0846-ABFD-03BF43E2275D}"/>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118300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779E3-4E08-9D4A-9EEA-3B1F2AA8A38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235E312-AFF6-C941-BCDB-FE6C71C7D8A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F2026C-61BC-3045-AED2-97EA2AD87110}"/>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1383C9F4-AC2B-7E4F-84BF-A70C1B84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49936-FB2E-1741-A22D-5572F23DCE2F}"/>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3305276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and Image">
  <p:cSld name="Content and Image">
    <p:bg>
      <p:bgPr>
        <a:solidFill>
          <a:schemeClr val="lt1"/>
        </a:solidFill>
        <a:effectLst/>
      </p:bgPr>
    </p:bg>
    <p:spTree>
      <p:nvGrpSpPr>
        <p:cNvPr id="1" name="Shape 1234"/>
        <p:cNvGrpSpPr/>
        <p:nvPr/>
      </p:nvGrpSpPr>
      <p:grpSpPr>
        <a:xfrm>
          <a:off x="0" y="0"/>
          <a:ext cx="0" cy="0"/>
          <a:chOff x="0" y="0"/>
          <a:chExt cx="0" cy="0"/>
        </a:xfrm>
      </p:grpSpPr>
      <p:sp>
        <p:nvSpPr>
          <p:cNvPr id="1235" name="Google Shape;1235;p72"/>
          <p:cNvSpPr txBox="1">
            <a:spLocks noGrp="1"/>
          </p:cNvSpPr>
          <p:nvPr>
            <p:ph type="title"/>
          </p:nvPr>
        </p:nvSpPr>
        <p:spPr>
          <a:xfrm>
            <a:off x="494400" y="365125"/>
            <a:ext cx="112032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236" name="Google Shape;1236;p72"/>
          <p:cNvSpPr txBox="1">
            <a:spLocks noGrp="1"/>
          </p:cNvSpPr>
          <p:nvPr>
            <p:ph type="body" idx="1"/>
          </p:nvPr>
        </p:nvSpPr>
        <p:spPr>
          <a:xfrm>
            <a:off x="494400" y="1825625"/>
            <a:ext cx="5525700" cy="3851100"/>
          </a:xfrm>
          <a:prstGeom prst="rect">
            <a:avLst/>
          </a:prstGeom>
          <a:noFill/>
          <a:ln>
            <a:noFill/>
          </a:ln>
        </p:spPr>
        <p:txBody>
          <a:bodyPr spcFirstLastPara="1" wrap="square" lIns="121900" tIns="60925" rIns="121900" bIns="60925" anchor="t" anchorCtr="0">
            <a:noAutofit/>
          </a:bodyPr>
          <a:lstStyle>
            <a:lvl1pPr marL="457200" lvl="0" indent="-355600" algn="l" rtl="0">
              <a:lnSpc>
                <a:spcPct val="90000"/>
              </a:lnSpc>
              <a:spcBef>
                <a:spcPts val="1000"/>
              </a:spcBef>
              <a:spcAft>
                <a:spcPts val="0"/>
              </a:spcAft>
              <a:buClr>
                <a:schemeClr val="dk1"/>
              </a:buClr>
              <a:buSzPts val="20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o"/>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237" name="Google Shape;1237;p72"/>
          <p:cNvSpPr txBox="1">
            <a:spLocks noGrp="1"/>
          </p:cNvSpPr>
          <p:nvPr>
            <p:ph type="dt" idx="10"/>
          </p:nvPr>
        </p:nvSpPr>
        <p:spPr>
          <a:xfrm>
            <a:off x="494400" y="5814790"/>
            <a:ext cx="27432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238" name="Google Shape;1238;p72"/>
          <p:cNvSpPr txBox="1">
            <a:spLocks noGrp="1"/>
          </p:cNvSpPr>
          <p:nvPr>
            <p:ph type="ftr" idx="11"/>
          </p:nvPr>
        </p:nvSpPr>
        <p:spPr>
          <a:xfrm>
            <a:off x="8954400" y="5814790"/>
            <a:ext cx="2743200" cy="365100"/>
          </a:xfrm>
          <a:prstGeom prst="rect">
            <a:avLst/>
          </a:prstGeom>
          <a:noFill/>
          <a:ln>
            <a:noFill/>
          </a:ln>
        </p:spPr>
        <p:txBody>
          <a:bodyPr spcFirstLastPara="1" wrap="square" lIns="121900" tIns="60925" rIns="121900" bIns="60925" anchor="ctr" anchorCtr="0">
            <a:noAutofit/>
          </a:bodyPr>
          <a:lstStyle>
            <a:lvl1pPr lvl="0" algn="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239" name="Google Shape;1239;p72"/>
          <p:cNvSpPr txBox="1">
            <a:spLocks noGrp="1"/>
          </p:cNvSpPr>
          <p:nvPr>
            <p:ph type="sldNum" idx="12"/>
          </p:nvPr>
        </p:nvSpPr>
        <p:spPr>
          <a:xfrm>
            <a:off x="5762169" y="6362235"/>
            <a:ext cx="720000" cy="365100"/>
          </a:xfrm>
          <a:prstGeom prst="rect">
            <a:avLst/>
          </a:prstGeom>
          <a:noFill/>
          <a:ln>
            <a:noFill/>
          </a:ln>
        </p:spPr>
        <p:txBody>
          <a:bodyPr spcFirstLastPara="1" wrap="square" lIns="121900" tIns="60925" rIns="121900" bIns="60925" anchor="ctr" anchorCtr="0">
            <a:noAutofit/>
          </a:bodyPr>
          <a:lstStyle>
            <a:lvl1pPr marL="0" marR="0" lvl="0"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1240" name="Google Shape;1240;p72"/>
          <p:cNvSpPr>
            <a:spLocks noGrp="1"/>
          </p:cNvSpPr>
          <p:nvPr>
            <p:ph type="pic" idx="2"/>
          </p:nvPr>
        </p:nvSpPr>
        <p:spPr>
          <a:xfrm>
            <a:off x="6172800" y="1825625"/>
            <a:ext cx="5524800" cy="3851100"/>
          </a:xfrm>
          <a:prstGeom prst="rect">
            <a:avLst/>
          </a:prstGeom>
          <a:noFill/>
          <a:ln>
            <a:noFill/>
          </a:ln>
        </p:spPr>
        <p:txBody>
          <a:bodyPr spcFirstLastPara="1" wrap="square" lIns="121900" tIns="60925" rIns="121900" bIns="60925" anchor="t" anchorCtr="0">
            <a:noAutofit/>
          </a:bodyPr>
          <a:lstStyle>
            <a:lvl1pPr marR="0" lvl="0" algn="l" rtl="0">
              <a:lnSpc>
                <a:spcPct val="90000"/>
              </a:lnSpc>
              <a:spcBef>
                <a:spcPts val="1000"/>
              </a:spcBef>
              <a:spcAft>
                <a:spcPts val="0"/>
              </a:spcAft>
              <a:buClr>
                <a:schemeClr val="dk1"/>
              </a:buClr>
              <a:buSzPts val="2400"/>
              <a:buFont typeface="Noto Sans Symbols"/>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7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1" name="Google Shape;1241;p72"/>
          <p:cNvSpPr txBox="1">
            <a:spLocks noGrp="1"/>
          </p:cNvSpPr>
          <p:nvPr>
            <p:ph type="body" idx="3"/>
          </p:nvPr>
        </p:nvSpPr>
        <p:spPr>
          <a:xfrm>
            <a:off x="513600" y="6105600"/>
            <a:ext cx="4646400" cy="604800"/>
          </a:xfrm>
          <a:prstGeom prst="rect">
            <a:avLst/>
          </a:prstGeom>
          <a:noFill/>
          <a:ln>
            <a:noFill/>
          </a:ln>
        </p:spPr>
        <p:txBody>
          <a:bodyPr spcFirstLastPara="1" wrap="square" lIns="121900" tIns="60925" rIns="121900" bIns="60925" anchor="t" anchorCtr="0">
            <a:noAutofit/>
          </a:bodyPr>
          <a:lstStyle>
            <a:lvl1pPr marL="457200" lvl="0" indent="-228600" algn="l" rtl="0">
              <a:lnSpc>
                <a:spcPct val="100000"/>
              </a:lnSpc>
              <a:spcBef>
                <a:spcPts val="1000"/>
              </a:spcBef>
              <a:spcAft>
                <a:spcPts val="0"/>
              </a:spcAft>
              <a:buClr>
                <a:schemeClr val="accent3"/>
              </a:buClr>
              <a:buSzPts val="2600"/>
              <a:buNone/>
              <a:defRPr sz="3100">
                <a:solidFill>
                  <a:schemeClr val="accent3"/>
                </a:solidFill>
                <a:latin typeface="Rockwell"/>
                <a:ea typeface="Rockwell"/>
                <a:cs typeface="Rockwell"/>
                <a:sym typeface="Rockwell"/>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o"/>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2333110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Content and Image">
  <p:cSld name="1_Title, Content and Image">
    <p:bg>
      <p:bgPr>
        <a:blipFill>
          <a:blip r:embed="rId2">
            <a:alphaModFix/>
          </a:blip>
          <a:stretch>
            <a:fillRect/>
          </a:stretch>
        </a:blipFill>
        <a:effectLst/>
      </p:bgPr>
    </p:bg>
    <p:spTree>
      <p:nvGrpSpPr>
        <p:cNvPr id="1" name="Shape 1250"/>
        <p:cNvGrpSpPr/>
        <p:nvPr/>
      </p:nvGrpSpPr>
      <p:grpSpPr>
        <a:xfrm>
          <a:off x="0" y="0"/>
          <a:ext cx="0" cy="0"/>
          <a:chOff x="0" y="0"/>
          <a:chExt cx="0" cy="0"/>
        </a:xfrm>
      </p:grpSpPr>
      <p:sp>
        <p:nvSpPr>
          <p:cNvPr id="1251" name="Google Shape;1251;p74"/>
          <p:cNvSpPr txBox="1">
            <a:spLocks noGrp="1"/>
          </p:cNvSpPr>
          <p:nvPr>
            <p:ph type="title"/>
          </p:nvPr>
        </p:nvSpPr>
        <p:spPr>
          <a:xfrm>
            <a:off x="494400" y="907200"/>
            <a:ext cx="7012800" cy="14688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252" name="Google Shape;1252;p74"/>
          <p:cNvSpPr txBox="1">
            <a:spLocks noGrp="1"/>
          </p:cNvSpPr>
          <p:nvPr>
            <p:ph type="body" idx="1"/>
          </p:nvPr>
        </p:nvSpPr>
        <p:spPr>
          <a:xfrm>
            <a:off x="494400" y="2433600"/>
            <a:ext cx="7012800" cy="3336000"/>
          </a:xfrm>
          <a:prstGeom prst="rect">
            <a:avLst/>
          </a:prstGeom>
          <a:noFill/>
          <a:ln>
            <a:noFill/>
          </a:ln>
        </p:spPr>
        <p:txBody>
          <a:bodyPr spcFirstLastPara="1" wrap="square" lIns="121900" tIns="60925" rIns="121900" bIns="60925" anchor="t" anchorCtr="0">
            <a:noAutofit/>
          </a:bodyPr>
          <a:lstStyle>
            <a:lvl1pPr marL="457200" lvl="0" indent="-355600" algn="l" rtl="0">
              <a:lnSpc>
                <a:spcPct val="90000"/>
              </a:lnSpc>
              <a:spcBef>
                <a:spcPts val="1000"/>
              </a:spcBef>
              <a:spcAft>
                <a:spcPts val="0"/>
              </a:spcAft>
              <a:buClr>
                <a:schemeClr val="dk1"/>
              </a:buClr>
              <a:buSzPts val="20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o"/>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253" name="Google Shape;1253;p74"/>
          <p:cNvSpPr txBox="1">
            <a:spLocks noGrp="1"/>
          </p:cNvSpPr>
          <p:nvPr>
            <p:ph type="dt" idx="10"/>
          </p:nvPr>
        </p:nvSpPr>
        <p:spPr>
          <a:xfrm>
            <a:off x="494400" y="5814790"/>
            <a:ext cx="27432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254" name="Google Shape;1254;p74"/>
          <p:cNvSpPr txBox="1">
            <a:spLocks noGrp="1"/>
          </p:cNvSpPr>
          <p:nvPr>
            <p:ph type="ftr" idx="11"/>
          </p:nvPr>
        </p:nvSpPr>
        <p:spPr>
          <a:xfrm>
            <a:off x="8954400" y="5814790"/>
            <a:ext cx="2743200" cy="365100"/>
          </a:xfrm>
          <a:prstGeom prst="rect">
            <a:avLst/>
          </a:prstGeom>
          <a:noFill/>
          <a:ln>
            <a:noFill/>
          </a:ln>
        </p:spPr>
        <p:txBody>
          <a:bodyPr spcFirstLastPara="1" wrap="square" lIns="121900" tIns="60925" rIns="121900" bIns="60925" anchor="ctr" anchorCtr="0">
            <a:noAutofit/>
          </a:bodyPr>
          <a:lstStyle>
            <a:lvl1pPr lvl="0" algn="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255" name="Google Shape;1255;p74"/>
          <p:cNvSpPr txBox="1">
            <a:spLocks noGrp="1"/>
          </p:cNvSpPr>
          <p:nvPr>
            <p:ph type="sldNum" idx="12"/>
          </p:nvPr>
        </p:nvSpPr>
        <p:spPr>
          <a:xfrm>
            <a:off x="5762169" y="6362235"/>
            <a:ext cx="720000" cy="365100"/>
          </a:xfrm>
          <a:prstGeom prst="rect">
            <a:avLst/>
          </a:prstGeom>
          <a:noFill/>
          <a:ln>
            <a:noFill/>
          </a:ln>
        </p:spPr>
        <p:txBody>
          <a:bodyPr spcFirstLastPara="1" wrap="square" lIns="121900" tIns="60925" rIns="121900" bIns="60925" anchor="ctr" anchorCtr="0">
            <a:noAutofit/>
          </a:bodyPr>
          <a:lstStyle>
            <a:lvl1pPr marL="0" marR="0" lvl="0"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1256" name="Google Shape;1256;p74"/>
          <p:cNvSpPr>
            <a:spLocks noGrp="1"/>
          </p:cNvSpPr>
          <p:nvPr>
            <p:ph type="pic" idx="2"/>
          </p:nvPr>
        </p:nvSpPr>
        <p:spPr>
          <a:xfrm>
            <a:off x="7576472" y="0"/>
            <a:ext cx="4615500" cy="6858000"/>
          </a:xfrm>
          <a:prstGeom prst="rect">
            <a:avLst/>
          </a:prstGeom>
          <a:noFill/>
          <a:ln>
            <a:noFill/>
          </a:ln>
        </p:spPr>
        <p:txBody>
          <a:bodyPr spcFirstLastPara="1" wrap="square" lIns="121900" tIns="60925" rIns="121900" bIns="60925" anchor="t" anchorCtr="0">
            <a:noAutofit/>
          </a:bodyPr>
          <a:lstStyle>
            <a:lvl1pPr marR="0" lvl="0" algn="l" rtl="0">
              <a:lnSpc>
                <a:spcPct val="90000"/>
              </a:lnSpc>
              <a:spcBef>
                <a:spcPts val="1000"/>
              </a:spcBef>
              <a:spcAft>
                <a:spcPts val="0"/>
              </a:spcAft>
              <a:buClr>
                <a:schemeClr val="dk1"/>
              </a:buClr>
              <a:buSzPts val="2400"/>
              <a:buFont typeface="Noto Sans Symbols"/>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7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11987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44"/>
        <p:cNvGrpSpPr/>
        <p:nvPr/>
      </p:nvGrpSpPr>
      <p:grpSpPr>
        <a:xfrm>
          <a:off x="0" y="0"/>
          <a:ext cx="0" cy="0"/>
          <a:chOff x="0" y="0"/>
          <a:chExt cx="0" cy="0"/>
        </a:xfrm>
      </p:grpSpPr>
      <p:sp>
        <p:nvSpPr>
          <p:cNvPr id="1345" name="Google Shape;1345;p8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346" name="Google Shape;1346;p8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0830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47"/>
        <p:cNvGrpSpPr/>
        <p:nvPr/>
      </p:nvGrpSpPr>
      <p:grpSpPr>
        <a:xfrm>
          <a:off x="0" y="0"/>
          <a:ext cx="0" cy="0"/>
          <a:chOff x="0" y="0"/>
          <a:chExt cx="0" cy="0"/>
        </a:xfrm>
      </p:grpSpPr>
      <p:sp>
        <p:nvSpPr>
          <p:cNvPr id="1348" name="Google Shape;1348;p89"/>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6400"/>
              <a:buNone/>
              <a:defRPr sz="6400"/>
            </a:lvl1pPr>
            <a:lvl2pPr lvl="1" algn="l" rtl="0">
              <a:lnSpc>
                <a:spcPct val="100000"/>
              </a:lnSpc>
              <a:spcBef>
                <a:spcPts val="0"/>
              </a:spcBef>
              <a:spcAft>
                <a:spcPts val="0"/>
              </a:spcAft>
              <a:buSzPts val="6400"/>
              <a:buNone/>
              <a:defRPr sz="6400"/>
            </a:lvl2pPr>
            <a:lvl3pPr lvl="2" algn="l" rtl="0">
              <a:lnSpc>
                <a:spcPct val="100000"/>
              </a:lnSpc>
              <a:spcBef>
                <a:spcPts val="0"/>
              </a:spcBef>
              <a:spcAft>
                <a:spcPts val="0"/>
              </a:spcAft>
              <a:buSzPts val="6400"/>
              <a:buNone/>
              <a:defRPr sz="6400"/>
            </a:lvl3pPr>
            <a:lvl4pPr lvl="3" algn="l" rtl="0">
              <a:lnSpc>
                <a:spcPct val="100000"/>
              </a:lnSpc>
              <a:spcBef>
                <a:spcPts val="0"/>
              </a:spcBef>
              <a:spcAft>
                <a:spcPts val="0"/>
              </a:spcAft>
              <a:buSzPts val="6400"/>
              <a:buNone/>
              <a:defRPr sz="6400"/>
            </a:lvl4pPr>
            <a:lvl5pPr lvl="4" algn="l" rtl="0">
              <a:lnSpc>
                <a:spcPct val="100000"/>
              </a:lnSpc>
              <a:spcBef>
                <a:spcPts val="0"/>
              </a:spcBef>
              <a:spcAft>
                <a:spcPts val="0"/>
              </a:spcAft>
              <a:buSzPts val="6400"/>
              <a:buNone/>
              <a:defRPr sz="6400"/>
            </a:lvl5pPr>
            <a:lvl6pPr lvl="5" algn="l" rtl="0">
              <a:lnSpc>
                <a:spcPct val="100000"/>
              </a:lnSpc>
              <a:spcBef>
                <a:spcPts val="0"/>
              </a:spcBef>
              <a:spcAft>
                <a:spcPts val="0"/>
              </a:spcAft>
              <a:buSzPts val="6400"/>
              <a:buNone/>
              <a:defRPr sz="6400"/>
            </a:lvl6pPr>
            <a:lvl7pPr lvl="6" algn="l" rtl="0">
              <a:lnSpc>
                <a:spcPct val="100000"/>
              </a:lnSpc>
              <a:spcBef>
                <a:spcPts val="0"/>
              </a:spcBef>
              <a:spcAft>
                <a:spcPts val="0"/>
              </a:spcAft>
              <a:buSzPts val="6400"/>
              <a:buNone/>
              <a:defRPr sz="6400"/>
            </a:lvl7pPr>
            <a:lvl8pPr lvl="7" algn="l" rtl="0">
              <a:lnSpc>
                <a:spcPct val="100000"/>
              </a:lnSpc>
              <a:spcBef>
                <a:spcPts val="0"/>
              </a:spcBef>
              <a:spcAft>
                <a:spcPts val="0"/>
              </a:spcAft>
              <a:buSzPts val="6400"/>
              <a:buNone/>
              <a:defRPr sz="6400"/>
            </a:lvl8pPr>
            <a:lvl9pPr lvl="8" algn="l" rtl="0">
              <a:lnSpc>
                <a:spcPct val="100000"/>
              </a:lnSpc>
              <a:spcBef>
                <a:spcPts val="0"/>
              </a:spcBef>
              <a:spcAft>
                <a:spcPts val="0"/>
              </a:spcAft>
              <a:buSzPts val="6400"/>
              <a:buNone/>
              <a:defRPr sz="6400"/>
            </a:lvl9pPr>
          </a:lstStyle>
          <a:p>
            <a:endParaRPr/>
          </a:p>
        </p:txBody>
      </p:sp>
      <p:sp>
        <p:nvSpPr>
          <p:cNvPr id="1349" name="Google Shape;1349;p89"/>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329871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50"/>
        <p:cNvGrpSpPr/>
        <p:nvPr/>
      </p:nvGrpSpPr>
      <p:grpSpPr>
        <a:xfrm>
          <a:off x="0" y="0"/>
          <a:ext cx="0" cy="0"/>
          <a:chOff x="0" y="0"/>
          <a:chExt cx="0" cy="0"/>
        </a:xfrm>
      </p:grpSpPr>
      <p:sp>
        <p:nvSpPr>
          <p:cNvPr id="1351" name="Google Shape;1351;p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352" name="Google Shape;1352;p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1353" name="Google Shape;1353;p9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2729744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54"/>
        <p:cNvGrpSpPr/>
        <p:nvPr/>
      </p:nvGrpSpPr>
      <p:grpSpPr>
        <a:xfrm>
          <a:off x="0" y="0"/>
          <a:ext cx="0" cy="0"/>
          <a:chOff x="0" y="0"/>
          <a:chExt cx="0" cy="0"/>
        </a:xfrm>
      </p:grpSpPr>
      <p:sp>
        <p:nvSpPr>
          <p:cNvPr id="1355" name="Google Shape;1355;p91"/>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3200"/>
              <a:buNone/>
              <a:defRPr sz="3200"/>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1356" name="Google Shape;1356;p91"/>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15000"/>
              </a:lnSpc>
              <a:spcBef>
                <a:spcPts val="0"/>
              </a:spcBef>
              <a:spcAft>
                <a:spcPts val="0"/>
              </a:spcAft>
              <a:buSzPts val="1600"/>
              <a:buChar char="●"/>
              <a:defRPr sz="16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
        <p:nvSpPr>
          <p:cNvPr id="1357" name="Google Shape;1357;p9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3906386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nd Image">
  <p:cSld name="1_Content and Image">
    <p:bg>
      <p:bgPr>
        <a:solidFill>
          <a:schemeClr val="lt1"/>
        </a:solidFill>
        <a:effectLst/>
      </p:bgPr>
    </p:bg>
    <p:spTree>
      <p:nvGrpSpPr>
        <p:cNvPr id="1" name="Shape 1234"/>
        <p:cNvGrpSpPr/>
        <p:nvPr/>
      </p:nvGrpSpPr>
      <p:grpSpPr>
        <a:xfrm>
          <a:off x="0" y="0"/>
          <a:ext cx="0" cy="0"/>
          <a:chOff x="0" y="0"/>
          <a:chExt cx="0" cy="0"/>
        </a:xfrm>
      </p:grpSpPr>
      <p:sp>
        <p:nvSpPr>
          <p:cNvPr id="1235" name="Google Shape;1235;p72"/>
          <p:cNvSpPr txBox="1">
            <a:spLocks noGrp="1"/>
          </p:cNvSpPr>
          <p:nvPr>
            <p:ph type="title"/>
          </p:nvPr>
        </p:nvSpPr>
        <p:spPr>
          <a:xfrm>
            <a:off x="494400" y="365125"/>
            <a:ext cx="112032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236" name="Google Shape;1236;p72"/>
          <p:cNvSpPr txBox="1">
            <a:spLocks noGrp="1"/>
          </p:cNvSpPr>
          <p:nvPr>
            <p:ph type="body" idx="1"/>
          </p:nvPr>
        </p:nvSpPr>
        <p:spPr>
          <a:xfrm>
            <a:off x="494400" y="1825625"/>
            <a:ext cx="5525700" cy="3851100"/>
          </a:xfrm>
          <a:prstGeom prst="rect">
            <a:avLst/>
          </a:prstGeom>
          <a:noFill/>
          <a:ln>
            <a:noFill/>
          </a:ln>
        </p:spPr>
        <p:txBody>
          <a:bodyPr spcFirstLastPara="1" wrap="square" lIns="121900" tIns="60925" rIns="121900" bIns="60925" anchor="t" anchorCtr="0">
            <a:noAutofit/>
          </a:bodyPr>
          <a:lstStyle>
            <a:lvl1pPr marL="457200" lvl="0" indent="-355600" algn="l" rtl="0">
              <a:lnSpc>
                <a:spcPct val="90000"/>
              </a:lnSpc>
              <a:spcBef>
                <a:spcPts val="1000"/>
              </a:spcBef>
              <a:spcAft>
                <a:spcPts val="0"/>
              </a:spcAft>
              <a:buClr>
                <a:schemeClr val="dk1"/>
              </a:buClr>
              <a:buSzPts val="20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o"/>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237" name="Google Shape;1237;p72"/>
          <p:cNvSpPr txBox="1">
            <a:spLocks noGrp="1"/>
          </p:cNvSpPr>
          <p:nvPr>
            <p:ph type="dt" idx="10"/>
          </p:nvPr>
        </p:nvSpPr>
        <p:spPr>
          <a:xfrm>
            <a:off x="494400" y="5814790"/>
            <a:ext cx="27432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pPr marL="0" marR="0" lvl="0" indent="0" algn="l" defTabSz="914400" rtl="0" eaLnBrk="1" fontAlgn="auto" latinLnBrk="0" hangingPunct="1">
              <a:lnSpc>
                <a:spcPct val="100000"/>
              </a:lnSpc>
              <a:spcBef>
                <a:spcPts val="0"/>
              </a:spcBef>
              <a:spcAft>
                <a:spcPts val="0"/>
              </a:spcAft>
              <a:buClrTx/>
              <a:buSzPts val="1900"/>
              <a:buFontTx/>
              <a:buNone/>
              <a:tabLst/>
              <a:defRPr/>
            </a:pPr>
            <a:endParaRPr kumimoji="0" sz="1200" b="0" i="0" u="none" strike="noStrike" kern="1200" cap="none" spc="0" normalizeH="0" baseline="0" noProof="0">
              <a:ln>
                <a:noFill/>
              </a:ln>
              <a:solidFill>
                <a:prstClr val="black">
                  <a:tint val="75000"/>
                </a:prstClr>
              </a:solidFill>
              <a:effectLst/>
              <a:uLnTx/>
              <a:uFillTx/>
              <a:latin typeface="FS Rufus" panose="020B0603020202020204"/>
              <a:ea typeface="+mn-ea"/>
              <a:cs typeface="+mn-cs"/>
            </a:endParaRPr>
          </a:p>
        </p:txBody>
      </p:sp>
      <p:sp>
        <p:nvSpPr>
          <p:cNvPr id="1238" name="Google Shape;1238;p72"/>
          <p:cNvSpPr txBox="1">
            <a:spLocks noGrp="1"/>
          </p:cNvSpPr>
          <p:nvPr>
            <p:ph type="ftr" idx="11"/>
          </p:nvPr>
        </p:nvSpPr>
        <p:spPr>
          <a:xfrm>
            <a:off x="8954400" y="5814790"/>
            <a:ext cx="2743200" cy="365100"/>
          </a:xfrm>
          <a:prstGeom prst="rect">
            <a:avLst/>
          </a:prstGeom>
          <a:noFill/>
          <a:ln>
            <a:noFill/>
          </a:ln>
        </p:spPr>
        <p:txBody>
          <a:bodyPr spcFirstLastPara="1" wrap="square" lIns="121900" tIns="60925" rIns="121900" bIns="60925" anchor="ctr" anchorCtr="0">
            <a:noAutofit/>
          </a:bodyPr>
          <a:lstStyle>
            <a:lvl1pPr lvl="0" algn="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pPr marL="0" marR="0" lvl="0" indent="0" algn="r" defTabSz="914400" rtl="0" eaLnBrk="1" fontAlgn="auto" latinLnBrk="0" hangingPunct="1">
              <a:lnSpc>
                <a:spcPct val="100000"/>
              </a:lnSpc>
              <a:spcBef>
                <a:spcPts val="0"/>
              </a:spcBef>
              <a:spcAft>
                <a:spcPts val="0"/>
              </a:spcAft>
              <a:buClrTx/>
              <a:buSzPts val="1900"/>
              <a:buFontTx/>
              <a:buNone/>
              <a:tabLst/>
              <a:defRPr/>
            </a:pPr>
            <a:endParaRPr kumimoji="0" sz="1200" b="0" i="0" u="none" strike="noStrike" kern="1200" cap="none" spc="0" normalizeH="0" baseline="0" noProof="0">
              <a:ln>
                <a:noFill/>
              </a:ln>
              <a:solidFill>
                <a:prstClr val="black">
                  <a:tint val="75000"/>
                </a:prstClr>
              </a:solidFill>
              <a:effectLst/>
              <a:uLnTx/>
              <a:uFillTx/>
              <a:latin typeface="FS Rufus" panose="020B0603020202020204"/>
              <a:ea typeface="+mn-ea"/>
              <a:cs typeface="+mn-cs"/>
            </a:endParaRPr>
          </a:p>
        </p:txBody>
      </p:sp>
      <p:sp>
        <p:nvSpPr>
          <p:cNvPr id="1239" name="Google Shape;1239;p72"/>
          <p:cNvSpPr txBox="1">
            <a:spLocks noGrp="1"/>
          </p:cNvSpPr>
          <p:nvPr>
            <p:ph type="sldNum" idx="12"/>
          </p:nvPr>
        </p:nvSpPr>
        <p:spPr>
          <a:xfrm>
            <a:off x="5762169" y="6362235"/>
            <a:ext cx="720000" cy="365100"/>
          </a:xfrm>
          <a:prstGeom prst="rect">
            <a:avLst/>
          </a:prstGeom>
          <a:noFill/>
          <a:ln>
            <a:noFill/>
          </a:ln>
        </p:spPr>
        <p:txBody>
          <a:bodyPr spcFirstLastPara="1" wrap="square" lIns="121900" tIns="60925" rIns="121900" bIns="60925" anchor="ctr" anchorCtr="0">
            <a:noAutofit/>
          </a:bodyPr>
          <a:lstStyle>
            <a:lvl1pPr marL="0" marR="0" lvl="0"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600" b="0" i="0" u="none" strike="noStrike" kern="1200" cap="none" spc="0" normalizeH="0" baseline="0" noProof="0">
                <a:ln>
                  <a:noFill/>
                </a:ln>
                <a:solidFill>
                  <a:prstClr val="black"/>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a:t>
            </a:fld>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1240" name="Google Shape;1240;p72"/>
          <p:cNvSpPr>
            <a:spLocks noGrp="1"/>
          </p:cNvSpPr>
          <p:nvPr>
            <p:ph type="pic" idx="2"/>
          </p:nvPr>
        </p:nvSpPr>
        <p:spPr>
          <a:xfrm>
            <a:off x="6172800" y="1825625"/>
            <a:ext cx="5524800" cy="3851100"/>
          </a:xfrm>
          <a:prstGeom prst="rect">
            <a:avLst/>
          </a:prstGeom>
          <a:noFill/>
          <a:ln>
            <a:noFill/>
          </a:ln>
        </p:spPr>
        <p:txBody>
          <a:bodyPr spcFirstLastPara="1" wrap="square" lIns="121900" tIns="60925" rIns="121900" bIns="60925" anchor="t" anchorCtr="0">
            <a:noAutofit/>
          </a:bodyPr>
          <a:lstStyle>
            <a:lvl1pPr marR="0" lvl="0" algn="l" rtl="0">
              <a:lnSpc>
                <a:spcPct val="90000"/>
              </a:lnSpc>
              <a:spcBef>
                <a:spcPts val="1000"/>
              </a:spcBef>
              <a:spcAft>
                <a:spcPts val="0"/>
              </a:spcAft>
              <a:buClr>
                <a:schemeClr val="dk1"/>
              </a:buClr>
              <a:buSzPts val="2400"/>
              <a:buFont typeface="Noto Sans Symbols"/>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7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1" name="Google Shape;1241;p72"/>
          <p:cNvSpPr txBox="1">
            <a:spLocks noGrp="1"/>
          </p:cNvSpPr>
          <p:nvPr>
            <p:ph type="body" idx="3"/>
          </p:nvPr>
        </p:nvSpPr>
        <p:spPr>
          <a:xfrm>
            <a:off x="513600" y="6105600"/>
            <a:ext cx="4646400" cy="604800"/>
          </a:xfrm>
          <a:prstGeom prst="rect">
            <a:avLst/>
          </a:prstGeom>
          <a:noFill/>
          <a:ln>
            <a:noFill/>
          </a:ln>
        </p:spPr>
        <p:txBody>
          <a:bodyPr spcFirstLastPara="1" wrap="square" lIns="121900" tIns="60925" rIns="121900" bIns="60925" anchor="t" anchorCtr="0">
            <a:noAutofit/>
          </a:bodyPr>
          <a:lstStyle>
            <a:lvl1pPr marL="457200" lvl="0" indent="-228600" algn="l" rtl="0">
              <a:lnSpc>
                <a:spcPct val="100000"/>
              </a:lnSpc>
              <a:spcBef>
                <a:spcPts val="1000"/>
              </a:spcBef>
              <a:spcAft>
                <a:spcPts val="0"/>
              </a:spcAft>
              <a:buClr>
                <a:schemeClr val="accent3"/>
              </a:buClr>
              <a:buSzPts val="2600"/>
              <a:buNone/>
              <a:defRPr sz="3100">
                <a:solidFill>
                  <a:schemeClr val="accent3"/>
                </a:solidFill>
                <a:latin typeface="Rockwell"/>
                <a:ea typeface="Rockwell"/>
                <a:cs typeface="Rockwell"/>
                <a:sym typeface="Rockwell"/>
              </a:defRPr>
            </a:lvl1pPr>
            <a:lvl2pPr marL="914400" lvl="1" indent="-381000" algn="l" rtl="0">
              <a:lnSpc>
                <a:spcPct val="90000"/>
              </a:lnSpc>
              <a:spcBef>
                <a:spcPts val="500"/>
              </a:spcBef>
              <a:spcAft>
                <a:spcPts val="0"/>
              </a:spcAft>
              <a:buClr>
                <a:schemeClr val="dk1"/>
              </a:buClr>
              <a:buSzPts val="2400"/>
              <a:buChar char="–"/>
              <a:defRPr/>
            </a:lvl2pPr>
            <a:lvl3pPr marL="1371600" lvl="2" indent="-355600" algn="l" rtl="0">
              <a:lnSpc>
                <a:spcPct val="90000"/>
              </a:lnSpc>
              <a:spcBef>
                <a:spcPts val="500"/>
              </a:spcBef>
              <a:spcAft>
                <a:spcPts val="0"/>
              </a:spcAft>
              <a:buClr>
                <a:schemeClr val="dk1"/>
              </a:buClr>
              <a:buSzPts val="20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o"/>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850579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slide - orange stripe">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F0D0C0EF-C559-4647-9AE3-540FF20E1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604" t="44530" r="39603" b="44708"/>
          <a:stretch>
            <a:fillRect/>
          </a:stretch>
        </p:blipFill>
        <p:spPr bwMode="auto">
          <a:xfrm>
            <a:off x="361950" y="344488"/>
            <a:ext cx="14636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arallelogram 5">
            <a:extLst>
              <a:ext uri="{FF2B5EF4-FFF2-40B4-BE49-F238E27FC236}">
                <a16:creationId xmlns:a16="http://schemas.microsoft.com/office/drawing/2014/main" id="{650723D1-0834-414D-A01D-FAA1AF3807C3}"/>
              </a:ext>
            </a:extLst>
          </p:cNvPr>
          <p:cNvSpPr/>
          <p:nvPr/>
        </p:nvSpPr>
        <p:spPr>
          <a:xfrm>
            <a:off x="6146800" y="282575"/>
            <a:ext cx="1609725" cy="6286500"/>
          </a:xfrm>
          <a:prstGeom prst="parallelogram">
            <a:avLst>
              <a:gd name="adj" fmla="val 897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16" name="Picture Placeholder 5"/>
          <p:cNvSpPr>
            <a:spLocks noGrp="1"/>
          </p:cNvSpPr>
          <p:nvPr>
            <p:ph type="pic" sz="quarter" idx="10"/>
          </p:nvPr>
        </p:nvSpPr>
        <p:spPr bwMode="auto">
          <a:xfrm>
            <a:off x="6413352" y="1416059"/>
            <a:ext cx="5353233" cy="4019541"/>
          </a:xfrm>
          <a:custGeom>
            <a:avLst/>
            <a:gdLst>
              <a:gd name="connsiteX0" fmla="*/ 0 w 6534150"/>
              <a:gd name="connsiteY0" fmla="*/ 3108325 h 3108325"/>
              <a:gd name="connsiteX1" fmla="*/ 926716 w 6534150"/>
              <a:gd name="connsiteY1" fmla="*/ 0 h 3108325"/>
              <a:gd name="connsiteX2" fmla="*/ 6534150 w 6534150"/>
              <a:gd name="connsiteY2" fmla="*/ 0 h 3108325"/>
              <a:gd name="connsiteX3" fmla="*/ 5607434 w 6534150"/>
              <a:gd name="connsiteY3" fmla="*/ 3108325 h 3108325"/>
              <a:gd name="connsiteX4" fmla="*/ 0 w 6534150"/>
              <a:gd name="connsiteY4" fmla="*/ 3108325 h 3108325"/>
              <a:gd name="connsiteX0" fmla="*/ 0 w 6546772"/>
              <a:gd name="connsiteY0" fmla="*/ 3108325 h 3108325"/>
              <a:gd name="connsiteX1" fmla="*/ 926716 w 6546772"/>
              <a:gd name="connsiteY1" fmla="*/ 0 h 3108325"/>
              <a:gd name="connsiteX2" fmla="*/ 6534150 w 6546772"/>
              <a:gd name="connsiteY2" fmla="*/ 0 h 3108325"/>
              <a:gd name="connsiteX3" fmla="*/ 6546772 w 6546772"/>
              <a:gd name="connsiteY3" fmla="*/ 3108325 h 3108325"/>
              <a:gd name="connsiteX4" fmla="*/ 0 w 6546772"/>
              <a:gd name="connsiteY4" fmla="*/ 3108325 h 3108325"/>
              <a:gd name="connsiteX0" fmla="*/ 0 w 6535033"/>
              <a:gd name="connsiteY0" fmla="*/ 3108325 h 3116638"/>
              <a:gd name="connsiteX1" fmla="*/ 926716 w 6535033"/>
              <a:gd name="connsiteY1" fmla="*/ 0 h 3116638"/>
              <a:gd name="connsiteX2" fmla="*/ 6534150 w 6535033"/>
              <a:gd name="connsiteY2" fmla="*/ 0 h 3116638"/>
              <a:gd name="connsiteX3" fmla="*/ 6530146 w 6535033"/>
              <a:gd name="connsiteY3" fmla="*/ 3116638 h 3116638"/>
              <a:gd name="connsiteX4" fmla="*/ 0 w 6535033"/>
              <a:gd name="connsiteY4" fmla="*/ 3108325 h 3116638"/>
              <a:gd name="connsiteX0" fmla="*/ 0 w 6534481"/>
              <a:gd name="connsiteY0" fmla="*/ 3108325 h 3116638"/>
              <a:gd name="connsiteX1" fmla="*/ 926716 w 6534481"/>
              <a:gd name="connsiteY1" fmla="*/ 0 h 3116638"/>
              <a:gd name="connsiteX2" fmla="*/ 6534150 w 6534481"/>
              <a:gd name="connsiteY2" fmla="*/ 0 h 3116638"/>
              <a:gd name="connsiteX3" fmla="*/ 6505208 w 6534481"/>
              <a:gd name="connsiteY3" fmla="*/ 3116638 h 3116638"/>
              <a:gd name="connsiteX4" fmla="*/ 0 w 6534481"/>
              <a:gd name="connsiteY4" fmla="*/ 3108325 h 3116638"/>
              <a:gd name="connsiteX0" fmla="*/ 0 w 6534481"/>
              <a:gd name="connsiteY0" fmla="*/ 3108325 h 3116638"/>
              <a:gd name="connsiteX1" fmla="*/ 623296 w 6534481"/>
              <a:gd name="connsiteY1" fmla="*/ 0 h 3116638"/>
              <a:gd name="connsiteX2" fmla="*/ 6534150 w 6534481"/>
              <a:gd name="connsiteY2" fmla="*/ 0 h 3116638"/>
              <a:gd name="connsiteX3" fmla="*/ 6505208 w 6534481"/>
              <a:gd name="connsiteY3" fmla="*/ 3116638 h 3116638"/>
              <a:gd name="connsiteX4" fmla="*/ 0 w 6534481"/>
              <a:gd name="connsiteY4" fmla="*/ 3108325 h 3116638"/>
              <a:gd name="connsiteX0" fmla="*/ 0 w 6538755"/>
              <a:gd name="connsiteY0" fmla="*/ 3113252 h 3116638"/>
              <a:gd name="connsiteX1" fmla="*/ 627570 w 6538755"/>
              <a:gd name="connsiteY1" fmla="*/ 0 h 3116638"/>
              <a:gd name="connsiteX2" fmla="*/ 6538424 w 6538755"/>
              <a:gd name="connsiteY2" fmla="*/ 0 h 3116638"/>
              <a:gd name="connsiteX3" fmla="*/ 6509482 w 6538755"/>
              <a:gd name="connsiteY3" fmla="*/ 3116638 h 3116638"/>
              <a:gd name="connsiteX4" fmla="*/ 0 w 6538755"/>
              <a:gd name="connsiteY4" fmla="*/ 3113252 h 3116638"/>
              <a:gd name="connsiteX0" fmla="*/ 0 w 6538755"/>
              <a:gd name="connsiteY0" fmla="*/ 3113252 h 3116638"/>
              <a:gd name="connsiteX1" fmla="*/ 623297 w 6538755"/>
              <a:gd name="connsiteY1" fmla="*/ 4927 h 3116638"/>
              <a:gd name="connsiteX2" fmla="*/ 6538424 w 6538755"/>
              <a:gd name="connsiteY2" fmla="*/ 0 h 3116638"/>
              <a:gd name="connsiteX3" fmla="*/ 6509482 w 6538755"/>
              <a:gd name="connsiteY3" fmla="*/ 3116638 h 3116638"/>
              <a:gd name="connsiteX4" fmla="*/ 0 w 6538755"/>
              <a:gd name="connsiteY4" fmla="*/ 3113252 h 3116638"/>
              <a:gd name="connsiteX0" fmla="*/ 0 w 6538755"/>
              <a:gd name="connsiteY0" fmla="*/ 3113252 h 3116638"/>
              <a:gd name="connsiteX1" fmla="*/ 623297 w 6538755"/>
              <a:gd name="connsiteY1" fmla="*/ 4927 h 3116638"/>
              <a:gd name="connsiteX2" fmla="*/ 6538424 w 6538755"/>
              <a:gd name="connsiteY2" fmla="*/ 0 h 3116638"/>
              <a:gd name="connsiteX3" fmla="*/ 6509482 w 6538755"/>
              <a:gd name="connsiteY3" fmla="*/ 3116638 h 3116638"/>
              <a:gd name="connsiteX4" fmla="*/ 0 w 6538755"/>
              <a:gd name="connsiteY4" fmla="*/ 3113252 h 3116638"/>
              <a:gd name="connsiteX0" fmla="*/ 0 w 6540892"/>
              <a:gd name="connsiteY0" fmla="*/ 3115712 h 3116638"/>
              <a:gd name="connsiteX1" fmla="*/ 625434 w 6540892"/>
              <a:gd name="connsiteY1" fmla="*/ 4927 h 3116638"/>
              <a:gd name="connsiteX2" fmla="*/ 6540561 w 6540892"/>
              <a:gd name="connsiteY2" fmla="*/ 0 h 3116638"/>
              <a:gd name="connsiteX3" fmla="*/ 6511619 w 6540892"/>
              <a:gd name="connsiteY3" fmla="*/ 3116638 h 3116638"/>
              <a:gd name="connsiteX4" fmla="*/ 0 w 6540892"/>
              <a:gd name="connsiteY4" fmla="*/ 3115712 h 3116638"/>
              <a:gd name="connsiteX0" fmla="*/ 0 w 6545166"/>
              <a:gd name="connsiteY0" fmla="*/ 3113252 h 3116638"/>
              <a:gd name="connsiteX1" fmla="*/ 629708 w 6545166"/>
              <a:gd name="connsiteY1" fmla="*/ 4927 h 3116638"/>
              <a:gd name="connsiteX2" fmla="*/ 6544835 w 6545166"/>
              <a:gd name="connsiteY2" fmla="*/ 0 h 3116638"/>
              <a:gd name="connsiteX3" fmla="*/ 6515893 w 6545166"/>
              <a:gd name="connsiteY3" fmla="*/ 3116638 h 3116638"/>
              <a:gd name="connsiteX4" fmla="*/ 0 w 6545166"/>
              <a:gd name="connsiteY4" fmla="*/ 3113252 h 3116638"/>
              <a:gd name="connsiteX0" fmla="*/ 0 w 6543029"/>
              <a:gd name="connsiteY0" fmla="*/ 3118172 h 3118172"/>
              <a:gd name="connsiteX1" fmla="*/ 627571 w 6543029"/>
              <a:gd name="connsiteY1" fmla="*/ 4927 h 3118172"/>
              <a:gd name="connsiteX2" fmla="*/ 6542698 w 6543029"/>
              <a:gd name="connsiteY2" fmla="*/ 0 h 3118172"/>
              <a:gd name="connsiteX3" fmla="*/ 6513756 w 6543029"/>
              <a:gd name="connsiteY3" fmla="*/ 3116638 h 3118172"/>
              <a:gd name="connsiteX4" fmla="*/ 0 w 6543029"/>
              <a:gd name="connsiteY4" fmla="*/ 3118172 h 3118172"/>
              <a:gd name="connsiteX0" fmla="*/ 0 w 6543029"/>
              <a:gd name="connsiteY0" fmla="*/ 3118172 h 3118172"/>
              <a:gd name="connsiteX1" fmla="*/ 482271 w 6543029"/>
              <a:gd name="connsiteY1" fmla="*/ 7 h 3118172"/>
              <a:gd name="connsiteX2" fmla="*/ 6542698 w 6543029"/>
              <a:gd name="connsiteY2" fmla="*/ 0 h 3118172"/>
              <a:gd name="connsiteX3" fmla="*/ 6513756 w 6543029"/>
              <a:gd name="connsiteY3" fmla="*/ 3116638 h 3118172"/>
              <a:gd name="connsiteX4" fmla="*/ 0 w 6543029"/>
              <a:gd name="connsiteY4" fmla="*/ 3118172 h 3118172"/>
              <a:gd name="connsiteX0" fmla="*/ 0 w 6681918"/>
              <a:gd name="connsiteY0" fmla="*/ 3113252 h 3116638"/>
              <a:gd name="connsiteX1" fmla="*/ 621160 w 6681918"/>
              <a:gd name="connsiteY1" fmla="*/ 7 h 3116638"/>
              <a:gd name="connsiteX2" fmla="*/ 6681587 w 6681918"/>
              <a:gd name="connsiteY2" fmla="*/ 0 h 3116638"/>
              <a:gd name="connsiteX3" fmla="*/ 6652645 w 6681918"/>
              <a:gd name="connsiteY3" fmla="*/ 3116638 h 3116638"/>
              <a:gd name="connsiteX4" fmla="*/ 0 w 6681918"/>
              <a:gd name="connsiteY4" fmla="*/ 3113252 h 3116638"/>
              <a:gd name="connsiteX0" fmla="*/ 0 w 6679781"/>
              <a:gd name="connsiteY0" fmla="*/ 3113252 h 3116638"/>
              <a:gd name="connsiteX1" fmla="*/ 619023 w 6679781"/>
              <a:gd name="connsiteY1" fmla="*/ 7 h 3116638"/>
              <a:gd name="connsiteX2" fmla="*/ 6679450 w 6679781"/>
              <a:gd name="connsiteY2" fmla="*/ 0 h 3116638"/>
              <a:gd name="connsiteX3" fmla="*/ 6650508 w 6679781"/>
              <a:gd name="connsiteY3" fmla="*/ 3116638 h 3116638"/>
              <a:gd name="connsiteX4" fmla="*/ 0 w 6679781"/>
              <a:gd name="connsiteY4" fmla="*/ 3113252 h 3116638"/>
              <a:gd name="connsiteX0" fmla="*/ 0 w 6650508"/>
              <a:gd name="connsiteY0" fmla="*/ 3113245 h 3116631"/>
              <a:gd name="connsiteX1" fmla="*/ 619023 w 6650508"/>
              <a:gd name="connsiteY1" fmla="*/ 0 h 3116631"/>
              <a:gd name="connsiteX2" fmla="*/ 3608794 w 6650508"/>
              <a:gd name="connsiteY2" fmla="*/ 7221 h 3116631"/>
              <a:gd name="connsiteX3" fmla="*/ 6650508 w 6650508"/>
              <a:gd name="connsiteY3" fmla="*/ 3116631 h 3116631"/>
              <a:gd name="connsiteX4" fmla="*/ 0 w 6650508"/>
              <a:gd name="connsiteY4" fmla="*/ 3113245 h 3116631"/>
              <a:gd name="connsiteX0" fmla="*/ 0 w 3611249"/>
              <a:gd name="connsiteY0" fmla="*/ 3113245 h 3116631"/>
              <a:gd name="connsiteX1" fmla="*/ 619023 w 3611249"/>
              <a:gd name="connsiteY1" fmla="*/ 0 h 3116631"/>
              <a:gd name="connsiteX2" fmla="*/ 3608794 w 3611249"/>
              <a:gd name="connsiteY2" fmla="*/ 7221 h 3116631"/>
              <a:gd name="connsiteX3" fmla="*/ 3611249 w 3611249"/>
              <a:gd name="connsiteY3" fmla="*/ 3116631 h 3116631"/>
              <a:gd name="connsiteX4" fmla="*/ 0 w 3611249"/>
              <a:gd name="connsiteY4" fmla="*/ 3113245 h 3116631"/>
              <a:gd name="connsiteX0" fmla="*/ 0 w 3611249"/>
              <a:gd name="connsiteY0" fmla="*/ 3113245 h 3116631"/>
              <a:gd name="connsiteX1" fmla="*/ 619023 w 3611249"/>
              <a:gd name="connsiteY1" fmla="*/ 0 h 3116631"/>
              <a:gd name="connsiteX2" fmla="*/ 3600247 w 3611249"/>
              <a:gd name="connsiteY2" fmla="*/ 2301 h 3116631"/>
              <a:gd name="connsiteX3" fmla="*/ 3611249 w 3611249"/>
              <a:gd name="connsiteY3" fmla="*/ 3116631 h 3116631"/>
              <a:gd name="connsiteX4" fmla="*/ 0 w 3611249"/>
              <a:gd name="connsiteY4" fmla="*/ 3113245 h 3116631"/>
              <a:gd name="connsiteX0" fmla="*/ 0 w 3602702"/>
              <a:gd name="connsiteY0" fmla="*/ 3113245 h 3114171"/>
              <a:gd name="connsiteX1" fmla="*/ 619023 w 3602702"/>
              <a:gd name="connsiteY1" fmla="*/ 0 h 3114171"/>
              <a:gd name="connsiteX2" fmla="*/ 3600247 w 3602702"/>
              <a:gd name="connsiteY2" fmla="*/ 2301 h 3114171"/>
              <a:gd name="connsiteX3" fmla="*/ 3602702 w 3602702"/>
              <a:gd name="connsiteY3" fmla="*/ 3114171 h 3114171"/>
              <a:gd name="connsiteX4" fmla="*/ 0 w 3602702"/>
              <a:gd name="connsiteY4" fmla="*/ 3113245 h 3114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702" h="3114171">
                <a:moveTo>
                  <a:pt x="0" y="3113245"/>
                </a:moveTo>
                <a:lnTo>
                  <a:pt x="619023" y="0"/>
                </a:lnTo>
                <a:lnTo>
                  <a:pt x="3600247" y="2301"/>
                </a:lnTo>
                <a:cubicBezTo>
                  <a:pt x="3604454" y="1038409"/>
                  <a:pt x="3598495" y="2078063"/>
                  <a:pt x="3602702" y="3114171"/>
                </a:cubicBezTo>
                <a:lnTo>
                  <a:pt x="0" y="3113245"/>
                </a:lnTo>
                <a:close/>
              </a:path>
            </a:pathLst>
          </a:custGeom>
          <a:noFill/>
          <a:ln>
            <a:noFill/>
          </a:ln>
        </p:spPr>
        <p:txBody>
          <a:bodyPr rtlCol="0" anchor="ctr">
            <a:normAutofit/>
          </a:bodyPr>
          <a:lstStyle>
            <a:lvl1pPr marL="0" indent="0" algn="ctr">
              <a:buNone/>
              <a:defRPr sz="1400"/>
            </a:lvl1pPr>
          </a:lstStyle>
          <a:p>
            <a:pPr lvl="0"/>
            <a:r>
              <a:rPr lang="en-US" noProof="0"/>
              <a:t>Click icon to add picture</a:t>
            </a:r>
            <a:endParaRPr lang="en-GB" noProof="0"/>
          </a:p>
        </p:txBody>
      </p:sp>
      <p:sp>
        <p:nvSpPr>
          <p:cNvPr id="12" name="Text Placeholder 11"/>
          <p:cNvSpPr>
            <a:spLocks noGrp="1"/>
          </p:cNvSpPr>
          <p:nvPr>
            <p:ph type="body" sz="quarter" idx="12"/>
          </p:nvPr>
        </p:nvSpPr>
        <p:spPr>
          <a:xfrm>
            <a:off x="432000" y="2301195"/>
            <a:ext cx="5672137" cy="429348"/>
          </a:xfrm>
        </p:spPr>
        <p:txBody>
          <a:bodyPr lIns="0" tIns="0" rIns="0" bIns="0">
            <a:spAutoFit/>
          </a:bodyPr>
          <a:lstStyle>
            <a:lvl1pPr marL="0" indent="0">
              <a:buNone/>
              <a:defRPr sz="31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276805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59E0-E419-9040-B982-0FC96BADF39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D8A43C-12B1-F147-94C5-682575FF7AE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CF8FF5-FEB6-8E40-B274-577A654986EC}"/>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8D56433D-A480-D64C-BC94-3EB70DAA0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D6F5D-2E2F-9540-896F-4E47AC67C2C6}"/>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138906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05FC-7744-424D-9040-CD2BB1EE9F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02BE704-892A-9E46-BCF1-AFB9883C71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0F4C657-D955-7E45-8E8D-9546F3F69DC2}"/>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84B2A469-35B3-0641-A4B5-9FA92AC25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56BE5-CCB3-8241-BEC4-604B60076EC2}"/>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1381250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59E0-E419-9040-B982-0FC96BADF39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D8A43C-12B1-F147-94C5-682575FF7AE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CF8FF5-FEB6-8E40-B274-577A654986EC}"/>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8D56433D-A480-D64C-BC94-3EB70DAA0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D6F5D-2E2F-9540-896F-4E47AC67C2C6}"/>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1168381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B968-85B9-1B4C-95A1-D290810844B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90F71F1-E312-2A4B-AA3E-AA89B24DE2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4E85F2-5925-D346-BD4E-046688097E54}"/>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8F24E77B-F4EF-2444-A189-7D9994D4C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98E35-F35F-234E-BDFC-C1D808DC43AB}"/>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2296038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9468-BB3C-4445-9350-238459B4B0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F470AC-0B60-C741-B515-A155075448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1F4B698-0C29-C143-9F04-023BA51945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21B4BFA-6916-FB44-A372-E4A8BFF8A5F2}"/>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6" name="Footer Placeholder 5">
            <a:extLst>
              <a:ext uri="{FF2B5EF4-FFF2-40B4-BE49-F238E27FC236}">
                <a16:creationId xmlns:a16="http://schemas.microsoft.com/office/drawing/2014/main" id="{4539925F-B377-5143-98D4-4450B8EC0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168EC9-CBDC-A044-B88C-24E7871F2543}"/>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1240017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5248-0347-6445-893B-4E9553B6A2C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6C4DD6-157C-3F43-8AA1-36636E47E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5ABE329-DF86-9849-97FB-3930D135B9D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0D46543-C06E-D04B-9F20-3771869F9A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73DB79D-E09D-8543-8D6B-3721C0763C8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B8BC5B-665B-4D48-A80A-D301735113C8}"/>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8" name="Footer Placeholder 7">
            <a:extLst>
              <a:ext uri="{FF2B5EF4-FFF2-40B4-BE49-F238E27FC236}">
                <a16:creationId xmlns:a16="http://schemas.microsoft.com/office/drawing/2014/main" id="{4FD40AC5-4CF7-4148-8445-9DBCFE033D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1F5B1E-4210-2247-84A1-5AEC809B9D86}"/>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4065382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9E27-8573-C54C-B87D-97289F0251E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D297B7-A1B2-AB42-AFF8-75927E10D07C}"/>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4" name="Footer Placeholder 3">
            <a:extLst>
              <a:ext uri="{FF2B5EF4-FFF2-40B4-BE49-F238E27FC236}">
                <a16:creationId xmlns:a16="http://schemas.microsoft.com/office/drawing/2014/main" id="{3D7C74CF-92BB-8847-98DA-5B3F2B38C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DD32CB-0BCE-DF41-B656-BB4FC49BC068}"/>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2580554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8BCBC-2354-3F49-B304-D8E3C967FEA6}"/>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3" name="Footer Placeholder 2">
            <a:extLst>
              <a:ext uri="{FF2B5EF4-FFF2-40B4-BE49-F238E27FC236}">
                <a16:creationId xmlns:a16="http://schemas.microsoft.com/office/drawing/2014/main" id="{B6479088-0FB5-014D-8FA6-28A4E27EB9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17C617-E77B-114A-9688-F6CBB99F5301}"/>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2282609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8AAC-0171-5C42-B3E6-06A259A4B5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C732520-B96D-3C40-999E-C93D2760D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A0D9E8-F30F-1E4D-9413-49C76ABBF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D748A8-7DAE-0B4B-AF5C-FF9793F9CBED}"/>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6" name="Footer Placeholder 5">
            <a:extLst>
              <a:ext uri="{FF2B5EF4-FFF2-40B4-BE49-F238E27FC236}">
                <a16:creationId xmlns:a16="http://schemas.microsoft.com/office/drawing/2014/main" id="{9BC16375-8F48-8F48-B527-70CB1EC2F2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317B6-B580-D840-AE04-F663D17B8118}"/>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808141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62CF1-761B-A74B-9AF7-D3727DBDAD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4848E4-6ADC-C548-B53E-36A263DCD6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4590C2-C322-2448-9F53-D3D802032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0B6D53-B6FA-DE48-B11B-2AC061002334}"/>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6" name="Footer Placeholder 5">
            <a:extLst>
              <a:ext uri="{FF2B5EF4-FFF2-40B4-BE49-F238E27FC236}">
                <a16:creationId xmlns:a16="http://schemas.microsoft.com/office/drawing/2014/main" id="{240F34B1-D070-EC45-BE84-9514EF5917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86DFD-2B8C-0F43-ACAC-0AC71CB6BF0E}"/>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3255915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965-E95B-1645-B31E-39D8F94278C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F11082-156B-4F46-B8F1-F5FA96D7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2FD31E-5A52-BD4A-861B-514608D35FA1}"/>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948BB80C-672E-BD41-B461-822ABCFA9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E7DC0-6BA1-0846-ABFD-03BF43E2275D}"/>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239089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B968-85B9-1B4C-95A1-D290810844B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90F71F1-E312-2A4B-AA3E-AA89B24DE2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4E85F2-5925-D346-BD4E-046688097E54}"/>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8F24E77B-F4EF-2444-A189-7D9994D4C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98E35-F35F-234E-BDFC-C1D808DC43AB}"/>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24160780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779E3-4E08-9D4A-9EEA-3B1F2AA8A38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235E312-AFF6-C941-BCDB-FE6C71C7D8A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F2026C-61BC-3045-AED2-97EA2AD87110}"/>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1383C9F4-AC2B-7E4F-84BF-A70C1B84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49936-FB2E-1741-A22D-5572F23DCE2F}"/>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2254555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rt Internet Lab - Title Slide ">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894B9A-C788-439C-BF98-2B0B0EC07B8E}"/>
              </a:ext>
            </a:extLst>
          </p:cNvPr>
          <p:cNvSpPr>
            <a:spLocks noGrp="1"/>
          </p:cNvSpPr>
          <p:nvPr>
            <p:ph type="title" hasCustomPrompt="1"/>
          </p:nvPr>
        </p:nvSpPr>
        <p:spPr>
          <a:xfrm>
            <a:off x="321880" y="2053336"/>
            <a:ext cx="7255002" cy="1760226"/>
          </a:xfrm>
        </p:spPr>
        <p:txBody>
          <a:bodyPr wrap="square" lIns="0" tIns="0" rIns="0" bIns="0" anchor="t">
            <a:noAutofit/>
          </a:bodyPr>
          <a:lstStyle>
            <a:lvl1pPr>
              <a:lnSpc>
                <a:spcPct val="85000"/>
              </a:lnSpc>
              <a:defRPr sz="5400">
                <a:solidFill>
                  <a:schemeClr val="tx1"/>
                </a:solidFill>
              </a:defRPr>
            </a:lvl1pPr>
          </a:lstStyle>
          <a:p>
            <a:r>
              <a:rPr lang="en-US"/>
              <a:t>Click to edit title</a:t>
            </a:r>
            <a:endParaRPr lang="en-GB"/>
          </a:p>
        </p:txBody>
      </p:sp>
      <p:sp>
        <p:nvSpPr>
          <p:cNvPr id="10" name="Text Placeholder 9">
            <a:extLst>
              <a:ext uri="{FF2B5EF4-FFF2-40B4-BE49-F238E27FC236}">
                <a16:creationId xmlns:a16="http://schemas.microsoft.com/office/drawing/2014/main" id="{DFDB2D1D-7179-4B2D-9866-93B058779069}"/>
              </a:ext>
            </a:extLst>
          </p:cNvPr>
          <p:cNvSpPr>
            <a:spLocks noGrp="1"/>
          </p:cNvSpPr>
          <p:nvPr>
            <p:ph type="body" sz="quarter" idx="10" hasCustomPrompt="1"/>
          </p:nvPr>
        </p:nvSpPr>
        <p:spPr>
          <a:xfrm>
            <a:off x="321880" y="4271403"/>
            <a:ext cx="7056182" cy="493246"/>
          </a:xfrm>
        </p:spPr>
        <p:txBody>
          <a:bodyPr lIns="0" tIns="0" rIns="0" bIns="0"/>
          <a:lstStyle>
            <a:lvl1pPr marL="0" indent="0">
              <a:buNone/>
              <a:defRPr/>
            </a:lvl1pPr>
            <a:lvl5pPr marL="1828800" indent="0">
              <a:buNone/>
              <a:defRPr/>
            </a:lvl5pPr>
          </a:lstStyle>
          <a:p>
            <a:pPr lvl="0"/>
            <a:r>
              <a:rPr lang="en-US"/>
              <a:t>Name:</a:t>
            </a:r>
          </a:p>
        </p:txBody>
      </p:sp>
      <p:sp>
        <p:nvSpPr>
          <p:cNvPr id="11" name="Text Placeholder 9">
            <a:extLst>
              <a:ext uri="{FF2B5EF4-FFF2-40B4-BE49-F238E27FC236}">
                <a16:creationId xmlns:a16="http://schemas.microsoft.com/office/drawing/2014/main" id="{96620315-A4F2-4AEE-B2CC-BB6BD886F891}"/>
              </a:ext>
            </a:extLst>
          </p:cNvPr>
          <p:cNvSpPr>
            <a:spLocks noGrp="1"/>
          </p:cNvSpPr>
          <p:nvPr>
            <p:ph type="body" sz="quarter" idx="11" hasCustomPrompt="1"/>
          </p:nvPr>
        </p:nvSpPr>
        <p:spPr>
          <a:xfrm>
            <a:off x="321880" y="5088019"/>
            <a:ext cx="4330802" cy="493246"/>
          </a:xfrm>
        </p:spPr>
        <p:txBody>
          <a:bodyPr lIns="0" tIns="0" rIns="0" bIns="0"/>
          <a:lstStyle>
            <a:lvl1pPr marL="0" indent="0">
              <a:buNone/>
              <a:defRPr/>
            </a:lvl1pPr>
            <a:lvl5pPr marL="1828800" indent="0">
              <a:buNone/>
              <a:defRPr/>
            </a:lvl5pPr>
          </a:lstStyle>
          <a:p>
            <a:pPr lvl="0"/>
            <a:r>
              <a:rPr lang="en-US"/>
              <a:t>Date:</a:t>
            </a:r>
          </a:p>
        </p:txBody>
      </p:sp>
      <p:sp>
        <p:nvSpPr>
          <p:cNvPr id="12" name="Rectangle 1">
            <a:extLst>
              <a:ext uri="{FF2B5EF4-FFF2-40B4-BE49-F238E27FC236}">
                <a16:creationId xmlns:a16="http://schemas.microsoft.com/office/drawing/2014/main" id="{D8E2F096-8A19-4D06-99B1-3E1B835E3A0F}"/>
              </a:ext>
            </a:extLst>
          </p:cNvPr>
          <p:cNvSpPr/>
          <p:nvPr userDrawn="1"/>
        </p:nvSpPr>
        <p:spPr>
          <a:xfrm>
            <a:off x="7444260" y="0"/>
            <a:ext cx="4783599" cy="6921231"/>
          </a:xfrm>
          <a:custGeom>
            <a:avLst/>
            <a:gdLst>
              <a:gd name="connsiteX0" fmla="*/ 0 w 6890400"/>
              <a:gd name="connsiteY0" fmla="*/ 0 h 6889361"/>
              <a:gd name="connsiteX1" fmla="*/ 6890400 w 6890400"/>
              <a:gd name="connsiteY1" fmla="*/ 0 h 6889361"/>
              <a:gd name="connsiteX2" fmla="*/ 6890400 w 6890400"/>
              <a:gd name="connsiteY2" fmla="*/ 6889361 h 6889361"/>
              <a:gd name="connsiteX3" fmla="*/ 0 w 6890400"/>
              <a:gd name="connsiteY3" fmla="*/ 6889361 h 6889361"/>
              <a:gd name="connsiteX4" fmla="*/ 0 w 6890400"/>
              <a:gd name="connsiteY4" fmla="*/ 0 h 6889361"/>
              <a:gd name="connsiteX0" fmla="*/ 1773936 w 6890400"/>
              <a:gd name="connsiteY0" fmla="*/ 0 h 6898505"/>
              <a:gd name="connsiteX1" fmla="*/ 6890400 w 6890400"/>
              <a:gd name="connsiteY1" fmla="*/ 9144 h 6898505"/>
              <a:gd name="connsiteX2" fmla="*/ 6890400 w 6890400"/>
              <a:gd name="connsiteY2" fmla="*/ 6898505 h 6898505"/>
              <a:gd name="connsiteX3" fmla="*/ 0 w 6890400"/>
              <a:gd name="connsiteY3" fmla="*/ 6898505 h 6898505"/>
              <a:gd name="connsiteX4" fmla="*/ 1773936 w 6890400"/>
              <a:gd name="connsiteY4" fmla="*/ 0 h 6898505"/>
              <a:gd name="connsiteX0" fmla="*/ 1527048 w 6890400"/>
              <a:gd name="connsiteY0" fmla="*/ 27432 h 6889361"/>
              <a:gd name="connsiteX1" fmla="*/ 6890400 w 6890400"/>
              <a:gd name="connsiteY1" fmla="*/ 0 h 6889361"/>
              <a:gd name="connsiteX2" fmla="*/ 6890400 w 6890400"/>
              <a:gd name="connsiteY2" fmla="*/ 6889361 h 6889361"/>
              <a:gd name="connsiteX3" fmla="*/ 0 w 6890400"/>
              <a:gd name="connsiteY3" fmla="*/ 6889361 h 6889361"/>
              <a:gd name="connsiteX4" fmla="*/ 1527048 w 6890400"/>
              <a:gd name="connsiteY4" fmla="*/ 27432 h 6889361"/>
              <a:gd name="connsiteX0" fmla="*/ 1563624 w 6926976"/>
              <a:gd name="connsiteY0" fmla="*/ 27432 h 6916793"/>
              <a:gd name="connsiteX1" fmla="*/ 6926976 w 6926976"/>
              <a:gd name="connsiteY1" fmla="*/ 0 h 6916793"/>
              <a:gd name="connsiteX2" fmla="*/ 6926976 w 6926976"/>
              <a:gd name="connsiteY2" fmla="*/ 6889361 h 6916793"/>
              <a:gd name="connsiteX3" fmla="*/ 0 w 6926976"/>
              <a:gd name="connsiteY3" fmla="*/ 6916793 h 6916793"/>
              <a:gd name="connsiteX4" fmla="*/ 1563624 w 6926976"/>
              <a:gd name="connsiteY4" fmla="*/ 27432 h 6916793"/>
              <a:gd name="connsiteX0" fmla="*/ 1563624 w 6926976"/>
              <a:gd name="connsiteY0" fmla="*/ 27432 h 6916793"/>
              <a:gd name="connsiteX1" fmla="*/ 6926976 w 6926976"/>
              <a:gd name="connsiteY1" fmla="*/ 0 h 6916793"/>
              <a:gd name="connsiteX2" fmla="*/ 6926976 w 6926976"/>
              <a:gd name="connsiteY2" fmla="*/ 6907649 h 6916793"/>
              <a:gd name="connsiteX3" fmla="*/ 0 w 6926976"/>
              <a:gd name="connsiteY3" fmla="*/ 6916793 h 6916793"/>
              <a:gd name="connsiteX4" fmla="*/ 1563624 w 6926976"/>
              <a:gd name="connsiteY4" fmla="*/ 27432 h 6916793"/>
              <a:gd name="connsiteX0" fmla="*/ 1554480 w 6926976"/>
              <a:gd name="connsiteY0" fmla="*/ 9144 h 6916793"/>
              <a:gd name="connsiteX1" fmla="*/ 6926976 w 6926976"/>
              <a:gd name="connsiteY1" fmla="*/ 0 h 6916793"/>
              <a:gd name="connsiteX2" fmla="*/ 6926976 w 6926976"/>
              <a:gd name="connsiteY2" fmla="*/ 6907649 h 6916793"/>
              <a:gd name="connsiteX3" fmla="*/ 0 w 6926976"/>
              <a:gd name="connsiteY3" fmla="*/ 6916793 h 6916793"/>
              <a:gd name="connsiteX4" fmla="*/ 1554480 w 6926976"/>
              <a:gd name="connsiteY4" fmla="*/ 9144 h 6916793"/>
              <a:gd name="connsiteX0" fmla="*/ 1545336 w 6926976"/>
              <a:gd name="connsiteY0" fmla="*/ 9144 h 6916793"/>
              <a:gd name="connsiteX1" fmla="*/ 6926976 w 6926976"/>
              <a:gd name="connsiteY1" fmla="*/ 0 h 6916793"/>
              <a:gd name="connsiteX2" fmla="*/ 6926976 w 6926976"/>
              <a:gd name="connsiteY2" fmla="*/ 6907649 h 6916793"/>
              <a:gd name="connsiteX3" fmla="*/ 0 w 6926976"/>
              <a:gd name="connsiteY3" fmla="*/ 6916793 h 6916793"/>
              <a:gd name="connsiteX4" fmla="*/ 1545336 w 6926976"/>
              <a:gd name="connsiteY4" fmla="*/ 9144 h 6916793"/>
              <a:gd name="connsiteX0" fmla="*/ 1545336 w 6936120"/>
              <a:gd name="connsiteY0" fmla="*/ 0 h 6907649"/>
              <a:gd name="connsiteX1" fmla="*/ 6936120 w 6936120"/>
              <a:gd name="connsiteY1" fmla="*/ 9144 h 6907649"/>
              <a:gd name="connsiteX2" fmla="*/ 6926976 w 6936120"/>
              <a:gd name="connsiteY2" fmla="*/ 6898505 h 6907649"/>
              <a:gd name="connsiteX3" fmla="*/ 0 w 6936120"/>
              <a:gd name="connsiteY3" fmla="*/ 6907649 h 6907649"/>
              <a:gd name="connsiteX4" fmla="*/ 1545336 w 6936120"/>
              <a:gd name="connsiteY4" fmla="*/ 0 h 6907649"/>
              <a:gd name="connsiteX0" fmla="*/ 1545336 w 6926976"/>
              <a:gd name="connsiteY0" fmla="*/ 18288 h 6925937"/>
              <a:gd name="connsiteX1" fmla="*/ 6908688 w 6926976"/>
              <a:gd name="connsiteY1" fmla="*/ 0 h 6925937"/>
              <a:gd name="connsiteX2" fmla="*/ 6926976 w 6926976"/>
              <a:gd name="connsiteY2" fmla="*/ 6916793 h 6925937"/>
              <a:gd name="connsiteX3" fmla="*/ 0 w 6926976"/>
              <a:gd name="connsiteY3" fmla="*/ 6925937 h 6925937"/>
              <a:gd name="connsiteX4" fmla="*/ 1545336 w 6926976"/>
              <a:gd name="connsiteY4" fmla="*/ 18288 h 6925937"/>
              <a:gd name="connsiteX0" fmla="*/ 1563624 w 6926976"/>
              <a:gd name="connsiteY0" fmla="*/ 0 h 6925937"/>
              <a:gd name="connsiteX1" fmla="*/ 6908688 w 6926976"/>
              <a:gd name="connsiteY1" fmla="*/ 0 h 6925937"/>
              <a:gd name="connsiteX2" fmla="*/ 6926976 w 6926976"/>
              <a:gd name="connsiteY2" fmla="*/ 6916793 h 6925937"/>
              <a:gd name="connsiteX3" fmla="*/ 0 w 6926976"/>
              <a:gd name="connsiteY3" fmla="*/ 6925937 h 6925937"/>
              <a:gd name="connsiteX4" fmla="*/ 1563624 w 6926976"/>
              <a:gd name="connsiteY4" fmla="*/ 0 h 6925937"/>
              <a:gd name="connsiteX0" fmla="*/ 1563624 w 6908688"/>
              <a:gd name="connsiteY0" fmla="*/ 0 h 6925937"/>
              <a:gd name="connsiteX1" fmla="*/ 6908688 w 6908688"/>
              <a:gd name="connsiteY1" fmla="*/ 0 h 6925937"/>
              <a:gd name="connsiteX2" fmla="*/ 6058296 w 6908688"/>
              <a:gd name="connsiteY2" fmla="*/ 6925937 h 6925937"/>
              <a:gd name="connsiteX3" fmla="*/ 0 w 6908688"/>
              <a:gd name="connsiteY3" fmla="*/ 6925937 h 6925937"/>
              <a:gd name="connsiteX4" fmla="*/ 1563624 w 6908688"/>
              <a:gd name="connsiteY4" fmla="*/ 0 h 6925937"/>
              <a:gd name="connsiteX0" fmla="*/ 1563624 w 6908688"/>
              <a:gd name="connsiteY0" fmla="*/ 0 h 6925937"/>
              <a:gd name="connsiteX1" fmla="*/ 6908688 w 6908688"/>
              <a:gd name="connsiteY1" fmla="*/ 0 h 6925937"/>
              <a:gd name="connsiteX2" fmla="*/ 5738256 w 6908688"/>
              <a:gd name="connsiteY2" fmla="*/ 6916793 h 6925937"/>
              <a:gd name="connsiteX3" fmla="*/ 0 w 6908688"/>
              <a:gd name="connsiteY3" fmla="*/ 6925937 h 6925937"/>
              <a:gd name="connsiteX4" fmla="*/ 1563624 w 6908688"/>
              <a:gd name="connsiteY4" fmla="*/ 0 h 6925937"/>
              <a:gd name="connsiteX0" fmla="*/ 1563624 w 6908688"/>
              <a:gd name="connsiteY0" fmla="*/ 0 h 6925937"/>
              <a:gd name="connsiteX1" fmla="*/ 6908688 w 6908688"/>
              <a:gd name="connsiteY1" fmla="*/ 0 h 6925937"/>
              <a:gd name="connsiteX2" fmla="*/ 5253624 w 6908688"/>
              <a:gd name="connsiteY2" fmla="*/ 6898505 h 6925937"/>
              <a:gd name="connsiteX3" fmla="*/ 0 w 6908688"/>
              <a:gd name="connsiteY3" fmla="*/ 6925937 h 6925937"/>
              <a:gd name="connsiteX4" fmla="*/ 1563624 w 6908688"/>
              <a:gd name="connsiteY4" fmla="*/ 0 h 6925937"/>
              <a:gd name="connsiteX0" fmla="*/ 1563624 w 6908688"/>
              <a:gd name="connsiteY0" fmla="*/ 0 h 6925937"/>
              <a:gd name="connsiteX1" fmla="*/ 6908688 w 6908688"/>
              <a:gd name="connsiteY1" fmla="*/ 0 h 6925937"/>
              <a:gd name="connsiteX2" fmla="*/ 4768992 w 6908688"/>
              <a:gd name="connsiteY2" fmla="*/ 6925937 h 6925937"/>
              <a:gd name="connsiteX3" fmla="*/ 0 w 6908688"/>
              <a:gd name="connsiteY3" fmla="*/ 6925937 h 6925937"/>
              <a:gd name="connsiteX4" fmla="*/ 1563624 w 6908688"/>
              <a:gd name="connsiteY4" fmla="*/ 0 h 6925937"/>
              <a:gd name="connsiteX0" fmla="*/ 1563624 w 6908688"/>
              <a:gd name="connsiteY0" fmla="*/ 0 h 6925937"/>
              <a:gd name="connsiteX1" fmla="*/ 6908688 w 6908688"/>
              <a:gd name="connsiteY1" fmla="*/ 0 h 6925937"/>
              <a:gd name="connsiteX2" fmla="*/ 4869576 w 6908688"/>
              <a:gd name="connsiteY2" fmla="*/ 6925937 h 6925937"/>
              <a:gd name="connsiteX3" fmla="*/ 0 w 6908688"/>
              <a:gd name="connsiteY3" fmla="*/ 6925937 h 6925937"/>
              <a:gd name="connsiteX4" fmla="*/ 1563624 w 6908688"/>
              <a:gd name="connsiteY4" fmla="*/ 0 h 6925937"/>
              <a:gd name="connsiteX0" fmla="*/ 1563624 w 6908688"/>
              <a:gd name="connsiteY0" fmla="*/ 0 h 6935081"/>
              <a:gd name="connsiteX1" fmla="*/ 6908688 w 6908688"/>
              <a:gd name="connsiteY1" fmla="*/ 0 h 6935081"/>
              <a:gd name="connsiteX2" fmla="*/ 4805568 w 6908688"/>
              <a:gd name="connsiteY2" fmla="*/ 6935081 h 6935081"/>
              <a:gd name="connsiteX3" fmla="*/ 0 w 6908688"/>
              <a:gd name="connsiteY3" fmla="*/ 6925937 h 6935081"/>
              <a:gd name="connsiteX4" fmla="*/ 1563624 w 6908688"/>
              <a:gd name="connsiteY4" fmla="*/ 0 h 6935081"/>
              <a:gd name="connsiteX0" fmla="*/ 1563624 w 6908688"/>
              <a:gd name="connsiteY0" fmla="*/ 0 h 6925937"/>
              <a:gd name="connsiteX1" fmla="*/ 6908688 w 6908688"/>
              <a:gd name="connsiteY1" fmla="*/ 0 h 6925937"/>
              <a:gd name="connsiteX2" fmla="*/ 4842144 w 6908688"/>
              <a:gd name="connsiteY2" fmla="*/ 6925937 h 6925937"/>
              <a:gd name="connsiteX3" fmla="*/ 0 w 6908688"/>
              <a:gd name="connsiteY3" fmla="*/ 6925937 h 6925937"/>
              <a:gd name="connsiteX4" fmla="*/ 1563624 w 6908688"/>
              <a:gd name="connsiteY4" fmla="*/ 0 h 6925937"/>
              <a:gd name="connsiteX0" fmla="*/ 1563624 w 5034168"/>
              <a:gd name="connsiteY0" fmla="*/ 0 h 6925937"/>
              <a:gd name="connsiteX1" fmla="*/ 5034168 w 5034168"/>
              <a:gd name="connsiteY1" fmla="*/ 0 h 6925937"/>
              <a:gd name="connsiteX2" fmla="*/ 4842144 w 5034168"/>
              <a:gd name="connsiteY2" fmla="*/ 6925937 h 6925937"/>
              <a:gd name="connsiteX3" fmla="*/ 0 w 5034168"/>
              <a:gd name="connsiteY3" fmla="*/ 6925937 h 6925937"/>
              <a:gd name="connsiteX4" fmla="*/ 1563624 w 5034168"/>
              <a:gd name="connsiteY4" fmla="*/ 0 h 6925937"/>
              <a:gd name="connsiteX0" fmla="*/ 1563624 w 5034168"/>
              <a:gd name="connsiteY0" fmla="*/ 0 h 6935081"/>
              <a:gd name="connsiteX1" fmla="*/ 5034168 w 5034168"/>
              <a:gd name="connsiteY1" fmla="*/ 0 h 6935081"/>
              <a:gd name="connsiteX2" fmla="*/ 4878720 w 5034168"/>
              <a:gd name="connsiteY2" fmla="*/ 6935081 h 6935081"/>
              <a:gd name="connsiteX3" fmla="*/ 0 w 5034168"/>
              <a:gd name="connsiteY3" fmla="*/ 6925937 h 6935081"/>
              <a:gd name="connsiteX4" fmla="*/ 1563624 w 5034168"/>
              <a:gd name="connsiteY4" fmla="*/ 0 h 6935081"/>
              <a:gd name="connsiteX0" fmla="*/ 1313008 w 4783552"/>
              <a:gd name="connsiteY0" fmla="*/ 0 h 6943926"/>
              <a:gd name="connsiteX1" fmla="*/ 4783552 w 4783552"/>
              <a:gd name="connsiteY1" fmla="*/ 0 h 6943926"/>
              <a:gd name="connsiteX2" fmla="*/ 4628104 w 4783552"/>
              <a:gd name="connsiteY2" fmla="*/ 6935081 h 6943926"/>
              <a:gd name="connsiteX3" fmla="*/ 0 w 4783552"/>
              <a:gd name="connsiteY3" fmla="*/ 6943926 h 6943926"/>
              <a:gd name="connsiteX4" fmla="*/ 1313008 w 4783552"/>
              <a:gd name="connsiteY4" fmla="*/ 0 h 6943926"/>
              <a:gd name="connsiteX0" fmla="*/ 1404901 w 4783552"/>
              <a:gd name="connsiteY0" fmla="*/ 8994 h 6943926"/>
              <a:gd name="connsiteX1" fmla="*/ 4783552 w 4783552"/>
              <a:gd name="connsiteY1" fmla="*/ 0 h 6943926"/>
              <a:gd name="connsiteX2" fmla="*/ 4628104 w 4783552"/>
              <a:gd name="connsiteY2" fmla="*/ 6935081 h 6943926"/>
              <a:gd name="connsiteX3" fmla="*/ 0 w 4783552"/>
              <a:gd name="connsiteY3" fmla="*/ 6943926 h 6943926"/>
              <a:gd name="connsiteX4" fmla="*/ 1404901 w 4783552"/>
              <a:gd name="connsiteY4" fmla="*/ 8994 h 6943926"/>
              <a:gd name="connsiteX0" fmla="*/ 1488440 w 4783552"/>
              <a:gd name="connsiteY0" fmla="*/ 8994 h 6943926"/>
              <a:gd name="connsiteX1" fmla="*/ 4783552 w 4783552"/>
              <a:gd name="connsiteY1" fmla="*/ 0 h 6943926"/>
              <a:gd name="connsiteX2" fmla="*/ 4628104 w 4783552"/>
              <a:gd name="connsiteY2" fmla="*/ 6935081 h 6943926"/>
              <a:gd name="connsiteX3" fmla="*/ 0 w 4783552"/>
              <a:gd name="connsiteY3" fmla="*/ 6943926 h 6943926"/>
              <a:gd name="connsiteX4" fmla="*/ 1488440 w 4783552"/>
              <a:gd name="connsiteY4" fmla="*/ 8994 h 6943926"/>
              <a:gd name="connsiteX0" fmla="*/ 1488440 w 4725075"/>
              <a:gd name="connsiteY0" fmla="*/ 8994 h 6943926"/>
              <a:gd name="connsiteX1" fmla="*/ 4725075 w 4725075"/>
              <a:gd name="connsiteY1" fmla="*/ 0 h 6943926"/>
              <a:gd name="connsiteX2" fmla="*/ 4628104 w 4725075"/>
              <a:gd name="connsiteY2" fmla="*/ 6935081 h 6943926"/>
              <a:gd name="connsiteX3" fmla="*/ 0 w 4725075"/>
              <a:gd name="connsiteY3" fmla="*/ 6943926 h 6943926"/>
              <a:gd name="connsiteX4" fmla="*/ 1488440 w 4725075"/>
              <a:gd name="connsiteY4" fmla="*/ 8994 h 6943926"/>
              <a:gd name="connsiteX0" fmla="*/ 1488440 w 4725075"/>
              <a:gd name="connsiteY0" fmla="*/ 8994 h 6943926"/>
              <a:gd name="connsiteX1" fmla="*/ 4725075 w 4725075"/>
              <a:gd name="connsiteY1" fmla="*/ 0 h 6943926"/>
              <a:gd name="connsiteX2" fmla="*/ 4628104 w 4725075"/>
              <a:gd name="connsiteY2" fmla="*/ 6935081 h 6943926"/>
              <a:gd name="connsiteX3" fmla="*/ 0 w 4725075"/>
              <a:gd name="connsiteY3" fmla="*/ 6943926 h 6943926"/>
              <a:gd name="connsiteX4" fmla="*/ 1488440 w 4725075"/>
              <a:gd name="connsiteY4" fmla="*/ 8994 h 6943926"/>
              <a:gd name="connsiteX0" fmla="*/ 1488440 w 4691659"/>
              <a:gd name="connsiteY0" fmla="*/ 0 h 6934932"/>
              <a:gd name="connsiteX1" fmla="*/ 4691659 w 4691659"/>
              <a:gd name="connsiteY1" fmla="*/ 1 h 6934932"/>
              <a:gd name="connsiteX2" fmla="*/ 4628104 w 4691659"/>
              <a:gd name="connsiteY2" fmla="*/ 6926087 h 6934932"/>
              <a:gd name="connsiteX3" fmla="*/ 0 w 4691659"/>
              <a:gd name="connsiteY3" fmla="*/ 6934932 h 6934932"/>
              <a:gd name="connsiteX4" fmla="*/ 1488440 w 4691659"/>
              <a:gd name="connsiteY4" fmla="*/ 0 h 6934932"/>
              <a:gd name="connsiteX0" fmla="*/ 1488440 w 4691659"/>
              <a:gd name="connsiteY0" fmla="*/ 0 h 6944244"/>
              <a:gd name="connsiteX1" fmla="*/ 4691659 w 4691659"/>
              <a:gd name="connsiteY1" fmla="*/ 1 h 6944244"/>
              <a:gd name="connsiteX2" fmla="*/ 4655151 w 4691659"/>
              <a:gd name="connsiteY2" fmla="*/ 6944244 h 6944244"/>
              <a:gd name="connsiteX3" fmla="*/ 0 w 4691659"/>
              <a:gd name="connsiteY3" fmla="*/ 6934932 h 6944244"/>
              <a:gd name="connsiteX4" fmla="*/ 1488440 w 4691659"/>
              <a:gd name="connsiteY4" fmla="*/ 0 h 6944244"/>
              <a:gd name="connsiteX0" fmla="*/ 1488440 w 4691659"/>
              <a:gd name="connsiteY0" fmla="*/ 0 h 6944244"/>
              <a:gd name="connsiteX1" fmla="*/ 4691659 w 4691659"/>
              <a:gd name="connsiteY1" fmla="*/ 1 h 6944244"/>
              <a:gd name="connsiteX2" fmla="*/ 4691213 w 4691659"/>
              <a:gd name="connsiteY2" fmla="*/ 6944244 h 6944244"/>
              <a:gd name="connsiteX3" fmla="*/ 0 w 4691659"/>
              <a:gd name="connsiteY3" fmla="*/ 6934932 h 6944244"/>
              <a:gd name="connsiteX4" fmla="*/ 1488440 w 4691659"/>
              <a:gd name="connsiteY4" fmla="*/ 0 h 6944244"/>
              <a:gd name="connsiteX0" fmla="*/ 1488440 w 4691659"/>
              <a:gd name="connsiteY0" fmla="*/ 0 h 6944244"/>
              <a:gd name="connsiteX1" fmla="*/ 4691659 w 4691659"/>
              <a:gd name="connsiteY1" fmla="*/ 1 h 6944244"/>
              <a:gd name="connsiteX2" fmla="*/ 4691213 w 4691659"/>
              <a:gd name="connsiteY2" fmla="*/ 6944244 h 6944244"/>
              <a:gd name="connsiteX3" fmla="*/ 0 w 4691659"/>
              <a:gd name="connsiteY3" fmla="*/ 6934932 h 6944244"/>
              <a:gd name="connsiteX4" fmla="*/ 1488440 w 4691659"/>
              <a:gd name="connsiteY4" fmla="*/ 0 h 6944244"/>
              <a:gd name="connsiteX0" fmla="*/ 1488440 w 4691659"/>
              <a:gd name="connsiteY0" fmla="*/ 0 h 6962401"/>
              <a:gd name="connsiteX1" fmla="*/ 4691659 w 4691659"/>
              <a:gd name="connsiteY1" fmla="*/ 1 h 6962401"/>
              <a:gd name="connsiteX2" fmla="*/ 4682198 w 4691659"/>
              <a:gd name="connsiteY2" fmla="*/ 6962401 h 6962401"/>
              <a:gd name="connsiteX3" fmla="*/ 0 w 4691659"/>
              <a:gd name="connsiteY3" fmla="*/ 6934932 h 6962401"/>
              <a:gd name="connsiteX4" fmla="*/ 1488440 w 4691659"/>
              <a:gd name="connsiteY4" fmla="*/ 0 h 6962401"/>
              <a:gd name="connsiteX0" fmla="*/ 1488440 w 4691659"/>
              <a:gd name="connsiteY0" fmla="*/ 0 h 6944244"/>
              <a:gd name="connsiteX1" fmla="*/ 4691659 w 4691659"/>
              <a:gd name="connsiteY1" fmla="*/ 1 h 6944244"/>
              <a:gd name="connsiteX2" fmla="*/ 4682199 w 4691659"/>
              <a:gd name="connsiteY2" fmla="*/ 6944244 h 6944244"/>
              <a:gd name="connsiteX3" fmla="*/ 0 w 4691659"/>
              <a:gd name="connsiteY3" fmla="*/ 6934932 h 6944244"/>
              <a:gd name="connsiteX4" fmla="*/ 1488440 w 4691659"/>
              <a:gd name="connsiteY4" fmla="*/ 0 h 6944244"/>
              <a:gd name="connsiteX0" fmla="*/ 1488440 w 4691659"/>
              <a:gd name="connsiteY0" fmla="*/ 0 h 6944244"/>
              <a:gd name="connsiteX1" fmla="*/ 4691659 w 4691659"/>
              <a:gd name="connsiteY1" fmla="*/ 1 h 6944244"/>
              <a:gd name="connsiteX2" fmla="*/ 4682199 w 4691659"/>
              <a:gd name="connsiteY2" fmla="*/ 6944244 h 6944244"/>
              <a:gd name="connsiteX3" fmla="*/ 0 w 4691659"/>
              <a:gd name="connsiteY3" fmla="*/ 6944011 h 6944244"/>
              <a:gd name="connsiteX4" fmla="*/ 1488440 w 4691659"/>
              <a:gd name="connsiteY4" fmla="*/ 0 h 6944244"/>
              <a:gd name="connsiteX0" fmla="*/ 1624140 w 4827359"/>
              <a:gd name="connsiteY0" fmla="*/ 0 h 6944244"/>
              <a:gd name="connsiteX1" fmla="*/ 4827359 w 4827359"/>
              <a:gd name="connsiteY1" fmla="*/ 1 h 6944244"/>
              <a:gd name="connsiteX2" fmla="*/ 4817899 w 4827359"/>
              <a:gd name="connsiteY2" fmla="*/ 6944244 h 6944244"/>
              <a:gd name="connsiteX3" fmla="*/ 0 w 4827359"/>
              <a:gd name="connsiteY3" fmla="*/ 6935016 h 6944244"/>
              <a:gd name="connsiteX4" fmla="*/ 1624140 w 4827359"/>
              <a:gd name="connsiteY4" fmla="*/ 0 h 694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7359" h="6944244">
                <a:moveTo>
                  <a:pt x="1624140" y="0"/>
                </a:moveTo>
                <a:lnTo>
                  <a:pt x="4827359" y="1"/>
                </a:lnTo>
                <a:cubicBezTo>
                  <a:pt x="4827210" y="2314749"/>
                  <a:pt x="4818048" y="4629496"/>
                  <a:pt x="4817899" y="6944244"/>
                </a:cubicBezTo>
                <a:lnTo>
                  <a:pt x="0" y="6935016"/>
                </a:lnTo>
                <a:lnTo>
                  <a:pt x="1624140" y="0"/>
                </a:lnTo>
                <a:close/>
              </a:path>
            </a:pathLst>
          </a:custGeom>
          <a:blipFill dpi="0" rotWithShape="1">
            <a:blip r:embed="rId2">
              <a:extLst>
                <a:ext uri="{28A0092B-C50C-407E-A947-70E740481C1C}">
                  <a14:useLocalDpi xmlns:a14="http://schemas.microsoft.com/office/drawing/2010/main" val="0"/>
                </a:ext>
              </a:extLst>
            </a:blip>
            <a:srcRect/>
            <a:stretch>
              <a:fillRect l="-84315" t="-16568" r="-32616" b="-399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0780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rt Internet Lab -Title and 1 Content placehold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03BCE2-BA0A-4E53-8354-FF119B72963A}"/>
              </a:ext>
            </a:extLst>
          </p:cNvPr>
          <p:cNvSpPr>
            <a:spLocks noGrp="1"/>
          </p:cNvSpPr>
          <p:nvPr>
            <p:ph sz="quarter" idx="11" hasCustomPrompt="1"/>
          </p:nvPr>
        </p:nvSpPr>
        <p:spPr>
          <a:xfrm>
            <a:off x="344368" y="1403538"/>
            <a:ext cx="11503025" cy="4877065"/>
          </a:xfrm>
        </p:spPr>
        <p:txBody>
          <a:bodyPr tIns="0" rIns="0" bIns="0"/>
          <a:lstStyle>
            <a:lvl1pPr marL="0" indent="0">
              <a:buNone/>
              <a:defRPr/>
            </a:lvl1pPr>
            <a:lvl2pPr>
              <a:defRPr sz="2000"/>
            </a:lvl2pPr>
            <a:lvl3pPr>
              <a:defRPr sz="1800"/>
            </a:lvl3pPr>
            <a:lvl4pPr>
              <a:defRPr sz="1800"/>
            </a:lvl4pPr>
          </a:lstStyle>
          <a:p>
            <a:pPr lvl="0"/>
            <a:r>
              <a:rPr lang="en-US"/>
              <a:t>Click to edit text </a:t>
            </a:r>
          </a:p>
          <a:p>
            <a:pPr lvl="1"/>
            <a:r>
              <a:rPr lang="en-US"/>
              <a:t>Second level</a:t>
            </a:r>
          </a:p>
          <a:p>
            <a:pPr lvl="2"/>
            <a:r>
              <a:rPr lang="en-US"/>
              <a:t>Third level</a:t>
            </a:r>
          </a:p>
          <a:p>
            <a:pPr lvl="3"/>
            <a:r>
              <a:rPr lang="en-US"/>
              <a:t>Fourth level</a:t>
            </a:r>
          </a:p>
        </p:txBody>
      </p:sp>
      <p:sp>
        <p:nvSpPr>
          <p:cNvPr id="8" name="Title 1">
            <a:extLst>
              <a:ext uri="{FF2B5EF4-FFF2-40B4-BE49-F238E27FC236}">
                <a16:creationId xmlns:a16="http://schemas.microsoft.com/office/drawing/2014/main" id="{DBED69FE-FD01-4425-A56F-D1ECE8D54C44}"/>
              </a:ext>
            </a:extLst>
          </p:cNvPr>
          <p:cNvSpPr>
            <a:spLocks noGrp="1"/>
          </p:cNvSpPr>
          <p:nvPr>
            <p:ph type="title" hasCustomPrompt="1"/>
          </p:nvPr>
        </p:nvSpPr>
        <p:spPr>
          <a:xfrm>
            <a:off x="344368" y="549274"/>
            <a:ext cx="9187258" cy="854264"/>
          </a:xfrm>
        </p:spPr>
        <p:txBody>
          <a:bodyPr wrap="square" lIns="90000" tIns="0" rIns="0" bIns="0" anchor="t">
            <a:noAutofit/>
          </a:bodyPr>
          <a:lstStyle>
            <a:lvl1pPr>
              <a:defRPr sz="4000">
                <a:solidFill>
                  <a:schemeClr val="tx1"/>
                </a:solidFill>
              </a:defRPr>
            </a:lvl1pPr>
          </a:lstStyle>
          <a:p>
            <a:r>
              <a:rPr lang="en-US"/>
              <a:t>Click to edit title</a:t>
            </a:r>
            <a:endParaRPr lang="en-GB"/>
          </a:p>
        </p:txBody>
      </p:sp>
    </p:spTree>
    <p:extLst>
      <p:ext uri="{BB962C8B-B14F-4D97-AF65-F5344CB8AC3E}">
        <p14:creationId xmlns:p14="http://schemas.microsoft.com/office/powerpoint/2010/main" val="3648799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rt Internet Lab - Title and Content- text place holder">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8FA070F9-FC86-4B57-A2EB-C16FE5CE13D8}"/>
              </a:ext>
            </a:extLst>
          </p:cNvPr>
          <p:cNvSpPr>
            <a:spLocks noGrp="1"/>
          </p:cNvSpPr>
          <p:nvPr>
            <p:ph type="body" sz="quarter" idx="15" hasCustomPrompt="1"/>
          </p:nvPr>
        </p:nvSpPr>
        <p:spPr>
          <a:xfrm>
            <a:off x="344368" y="1506070"/>
            <a:ext cx="11409480" cy="4835467"/>
          </a:xfrm>
        </p:spPr>
        <p:txBody>
          <a:bodyPr wrap="square" lIns="90000" tIns="0" rIns="0" bIns="0">
            <a:noAutofit/>
          </a:bodyPr>
          <a:lstStyle>
            <a:lvl1pPr marL="0" indent="0">
              <a:lnSpc>
                <a:spcPct val="100000"/>
              </a:lnSpc>
              <a:spcBef>
                <a:spcPts val="1000"/>
              </a:spcBef>
              <a:spcAft>
                <a:spcPts val="0"/>
              </a:spcAft>
              <a:buNone/>
              <a:defRPr sz="2400"/>
            </a:lvl1pPr>
            <a:lvl2pPr marL="180975" indent="-180975">
              <a:lnSpc>
                <a:spcPct val="100000"/>
              </a:lnSpc>
              <a:spcBef>
                <a:spcPts val="1000"/>
              </a:spcBef>
              <a:spcAft>
                <a:spcPts val="0"/>
              </a:spcAft>
              <a:tabLst/>
              <a:defRPr sz="2100"/>
            </a:lvl2pPr>
            <a:lvl3pPr marL="9525" indent="0">
              <a:lnSpc>
                <a:spcPct val="100000"/>
              </a:lnSpc>
              <a:spcBef>
                <a:spcPts val="1000"/>
              </a:spcBef>
              <a:spcAft>
                <a:spcPts val="0"/>
              </a:spcAft>
              <a:buFontTx/>
              <a:buNone/>
              <a:tabLst/>
              <a:defRPr sz="1800"/>
            </a:lvl3pPr>
            <a:lvl4pPr marL="285750" indent="-285750">
              <a:lnSpc>
                <a:spcPct val="100000"/>
              </a:lnSpc>
              <a:spcBef>
                <a:spcPts val="1000"/>
              </a:spcBef>
              <a:spcAft>
                <a:spcPts val="0"/>
              </a:spcAft>
              <a:buFont typeface="Arial" panose="020B0604020202020204" pitchFamily="34" charset="0"/>
              <a:buChar char="•"/>
              <a:tabLst/>
              <a:defRPr sz="2000"/>
            </a:lvl4pPr>
            <a:lvl5pPr marL="180975" indent="0">
              <a:lnSpc>
                <a:spcPct val="100000"/>
              </a:lnSpc>
              <a:spcBef>
                <a:spcPts val="0"/>
              </a:spcBef>
              <a:spcAft>
                <a:spcPts val="0"/>
              </a:spcAft>
              <a:buFontTx/>
              <a:buNone/>
              <a:tabLst/>
              <a:defRPr sz="1800"/>
            </a:lvl5pPr>
          </a:lstStyle>
          <a:p>
            <a:pPr lvl="0"/>
            <a:r>
              <a:rPr lang="en-US"/>
              <a:t>Click to edit text</a:t>
            </a:r>
          </a:p>
          <a:p>
            <a:pPr lvl="3"/>
            <a:r>
              <a:rPr lang="en-US" altLang="en-US"/>
              <a:t>Second level</a:t>
            </a:r>
          </a:p>
          <a:p>
            <a:pPr lvl="4"/>
            <a:r>
              <a:rPr lang="en-US" altLang="en-US"/>
              <a:t>Third level</a:t>
            </a:r>
          </a:p>
          <a:p>
            <a:pPr lvl="0"/>
            <a:endParaRPr lang="en-US"/>
          </a:p>
        </p:txBody>
      </p:sp>
      <p:sp>
        <p:nvSpPr>
          <p:cNvPr id="4" name="Title 1">
            <a:extLst>
              <a:ext uri="{FF2B5EF4-FFF2-40B4-BE49-F238E27FC236}">
                <a16:creationId xmlns:a16="http://schemas.microsoft.com/office/drawing/2014/main" id="{557BF244-587D-4CF1-BD77-226971F9573D}"/>
              </a:ext>
            </a:extLst>
          </p:cNvPr>
          <p:cNvSpPr>
            <a:spLocks noGrp="1"/>
          </p:cNvSpPr>
          <p:nvPr>
            <p:ph type="title" hasCustomPrompt="1"/>
          </p:nvPr>
        </p:nvSpPr>
        <p:spPr>
          <a:xfrm>
            <a:off x="344368" y="549274"/>
            <a:ext cx="9187258" cy="854264"/>
          </a:xfrm>
        </p:spPr>
        <p:txBody>
          <a:bodyPr wrap="square" lIns="90000" tIns="0" rIns="0" bIns="0" anchor="t">
            <a:noAutofit/>
          </a:bodyPr>
          <a:lstStyle>
            <a:lvl1pPr>
              <a:defRPr sz="4000">
                <a:solidFill>
                  <a:schemeClr val="tx1"/>
                </a:solidFill>
              </a:defRPr>
            </a:lvl1pPr>
          </a:lstStyle>
          <a:p>
            <a:r>
              <a:rPr lang="en-US"/>
              <a:t>Click to edit title</a:t>
            </a:r>
            <a:endParaRPr lang="en-GB"/>
          </a:p>
        </p:txBody>
      </p:sp>
    </p:spTree>
    <p:extLst>
      <p:ext uri="{BB962C8B-B14F-4D97-AF65-F5344CB8AC3E}">
        <p14:creationId xmlns:p14="http://schemas.microsoft.com/office/powerpoint/2010/main" val="294963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rt Internet Lab - Title and Content- 2 x text place holder">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8FA070F9-FC86-4B57-A2EB-C16FE5CE13D8}"/>
              </a:ext>
            </a:extLst>
          </p:cNvPr>
          <p:cNvSpPr>
            <a:spLocks noGrp="1"/>
          </p:cNvSpPr>
          <p:nvPr>
            <p:ph type="body" sz="quarter" idx="15" hasCustomPrompt="1"/>
          </p:nvPr>
        </p:nvSpPr>
        <p:spPr>
          <a:xfrm>
            <a:off x="344368" y="1609498"/>
            <a:ext cx="5572338" cy="4746852"/>
          </a:xfrm>
        </p:spPr>
        <p:txBody>
          <a:bodyPr wrap="square" lIns="90000" tIns="0" rIns="0" bIns="0">
            <a:noAutofit/>
          </a:bodyPr>
          <a:lstStyle>
            <a:lvl1pPr marL="0" indent="0">
              <a:lnSpc>
                <a:spcPct val="100000"/>
              </a:lnSpc>
              <a:spcBef>
                <a:spcPts val="1000"/>
              </a:spcBef>
              <a:spcAft>
                <a:spcPts val="0"/>
              </a:spcAft>
              <a:buNone/>
              <a:defRPr sz="2400"/>
            </a:lvl1pPr>
            <a:lvl2pPr marL="180975" indent="-180975">
              <a:lnSpc>
                <a:spcPct val="100000"/>
              </a:lnSpc>
              <a:spcBef>
                <a:spcPts val="1000"/>
              </a:spcBef>
              <a:spcAft>
                <a:spcPts val="0"/>
              </a:spcAft>
              <a:tabLst/>
              <a:defRPr sz="2100"/>
            </a:lvl2pPr>
            <a:lvl3pPr marL="9525" indent="0">
              <a:lnSpc>
                <a:spcPct val="100000"/>
              </a:lnSpc>
              <a:spcBef>
                <a:spcPts val="1000"/>
              </a:spcBef>
              <a:spcAft>
                <a:spcPts val="0"/>
              </a:spcAft>
              <a:buFontTx/>
              <a:buNone/>
              <a:tabLst/>
              <a:defRPr sz="1800"/>
            </a:lvl3pPr>
            <a:lvl4pPr marL="285750" indent="-285750">
              <a:lnSpc>
                <a:spcPct val="100000"/>
              </a:lnSpc>
              <a:spcBef>
                <a:spcPts val="1000"/>
              </a:spcBef>
              <a:spcAft>
                <a:spcPts val="0"/>
              </a:spcAft>
              <a:buFont typeface="Arial" panose="020B0604020202020204" pitchFamily="34" charset="0"/>
              <a:buChar char="•"/>
              <a:tabLst/>
              <a:defRPr sz="2000"/>
            </a:lvl4pPr>
            <a:lvl5pPr marL="180975" indent="0">
              <a:lnSpc>
                <a:spcPct val="100000"/>
              </a:lnSpc>
              <a:spcBef>
                <a:spcPts val="0"/>
              </a:spcBef>
              <a:spcAft>
                <a:spcPts val="0"/>
              </a:spcAft>
              <a:buFontTx/>
              <a:buNone/>
              <a:tabLst/>
              <a:defRPr sz="1800"/>
            </a:lvl5pPr>
          </a:lstStyle>
          <a:p>
            <a:pPr lvl="0"/>
            <a:r>
              <a:rPr lang="en-US"/>
              <a:t>Click to edit text</a:t>
            </a:r>
          </a:p>
          <a:p>
            <a:pPr lvl="3"/>
            <a:r>
              <a:rPr lang="en-US" altLang="en-US"/>
              <a:t>Second level</a:t>
            </a:r>
          </a:p>
          <a:p>
            <a:pPr lvl="4"/>
            <a:r>
              <a:rPr lang="en-US" altLang="en-US"/>
              <a:t>Third level</a:t>
            </a:r>
          </a:p>
          <a:p>
            <a:pPr lvl="0"/>
            <a:endParaRPr lang="en-US"/>
          </a:p>
        </p:txBody>
      </p:sp>
      <p:sp>
        <p:nvSpPr>
          <p:cNvPr id="4" name="Text Placeholder 5">
            <a:extLst>
              <a:ext uri="{FF2B5EF4-FFF2-40B4-BE49-F238E27FC236}">
                <a16:creationId xmlns:a16="http://schemas.microsoft.com/office/drawing/2014/main" id="{8288A94B-E1B1-46F7-913D-BDB0E4964AE7}"/>
              </a:ext>
            </a:extLst>
          </p:cNvPr>
          <p:cNvSpPr>
            <a:spLocks noGrp="1"/>
          </p:cNvSpPr>
          <p:nvPr>
            <p:ph type="body" sz="quarter" idx="16" hasCustomPrompt="1"/>
          </p:nvPr>
        </p:nvSpPr>
        <p:spPr>
          <a:xfrm>
            <a:off x="6275297" y="1609498"/>
            <a:ext cx="5572334" cy="4746852"/>
          </a:xfrm>
        </p:spPr>
        <p:txBody>
          <a:bodyPr wrap="square" lIns="90000" tIns="0" rIns="0" bIns="0">
            <a:noAutofit/>
          </a:bodyPr>
          <a:lstStyle>
            <a:lvl1pPr marL="0" indent="0">
              <a:lnSpc>
                <a:spcPct val="100000"/>
              </a:lnSpc>
              <a:spcBef>
                <a:spcPts val="1000"/>
              </a:spcBef>
              <a:spcAft>
                <a:spcPts val="0"/>
              </a:spcAft>
              <a:buNone/>
              <a:defRPr sz="2400"/>
            </a:lvl1pPr>
            <a:lvl2pPr marL="180975" indent="-180975">
              <a:lnSpc>
                <a:spcPct val="100000"/>
              </a:lnSpc>
              <a:spcBef>
                <a:spcPts val="1000"/>
              </a:spcBef>
              <a:spcAft>
                <a:spcPts val="0"/>
              </a:spcAft>
              <a:tabLst/>
              <a:defRPr sz="2100"/>
            </a:lvl2pPr>
            <a:lvl3pPr marL="9525" indent="0">
              <a:lnSpc>
                <a:spcPct val="100000"/>
              </a:lnSpc>
              <a:spcBef>
                <a:spcPts val="1000"/>
              </a:spcBef>
              <a:spcAft>
                <a:spcPts val="0"/>
              </a:spcAft>
              <a:buFontTx/>
              <a:buNone/>
              <a:tabLst/>
              <a:defRPr sz="1800"/>
            </a:lvl3pPr>
            <a:lvl4pPr marL="285750" indent="-285750">
              <a:lnSpc>
                <a:spcPct val="100000"/>
              </a:lnSpc>
              <a:spcBef>
                <a:spcPts val="1000"/>
              </a:spcBef>
              <a:spcAft>
                <a:spcPts val="0"/>
              </a:spcAft>
              <a:buFont typeface="Arial" panose="020B0604020202020204" pitchFamily="34" charset="0"/>
              <a:buChar char="•"/>
              <a:tabLst/>
              <a:defRPr sz="2000"/>
            </a:lvl4pPr>
            <a:lvl5pPr marL="180975" indent="0">
              <a:lnSpc>
                <a:spcPct val="100000"/>
              </a:lnSpc>
              <a:spcBef>
                <a:spcPts val="0"/>
              </a:spcBef>
              <a:spcAft>
                <a:spcPts val="0"/>
              </a:spcAft>
              <a:buFontTx/>
              <a:buNone/>
              <a:tabLst/>
              <a:defRPr sz="1800"/>
            </a:lvl5pPr>
          </a:lstStyle>
          <a:p>
            <a:pPr lvl="0"/>
            <a:r>
              <a:rPr lang="en-US"/>
              <a:t>Click to edit text</a:t>
            </a:r>
          </a:p>
          <a:p>
            <a:pPr lvl="3"/>
            <a:r>
              <a:rPr lang="en-US" altLang="en-US"/>
              <a:t>Second level</a:t>
            </a:r>
          </a:p>
          <a:p>
            <a:pPr lvl="4"/>
            <a:r>
              <a:rPr lang="en-US" altLang="en-US"/>
              <a:t>Third level</a:t>
            </a:r>
          </a:p>
          <a:p>
            <a:pPr lvl="0"/>
            <a:endParaRPr lang="en-US"/>
          </a:p>
        </p:txBody>
      </p:sp>
      <p:sp>
        <p:nvSpPr>
          <p:cNvPr id="5" name="Title 1">
            <a:extLst>
              <a:ext uri="{FF2B5EF4-FFF2-40B4-BE49-F238E27FC236}">
                <a16:creationId xmlns:a16="http://schemas.microsoft.com/office/drawing/2014/main" id="{29B606DA-4A9B-4F78-B272-2B0A8F071FFC}"/>
              </a:ext>
            </a:extLst>
          </p:cNvPr>
          <p:cNvSpPr>
            <a:spLocks noGrp="1"/>
          </p:cNvSpPr>
          <p:nvPr>
            <p:ph type="title" hasCustomPrompt="1"/>
          </p:nvPr>
        </p:nvSpPr>
        <p:spPr>
          <a:xfrm>
            <a:off x="344368" y="549275"/>
            <a:ext cx="9187258" cy="967554"/>
          </a:xfrm>
        </p:spPr>
        <p:txBody>
          <a:bodyPr wrap="square" lIns="90000" tIns="0" rIns="0" bIns="0" anchor="t">
            <a:noAutofit/>
          </a:bodyPr>
          <a:lstStyle>
            <a:lvl1pPr>
              <a:defRPr sz="4000">
                <a:solidFill>
                  <a:schemeClr val="tx1"/>
                </a:solidFill>
              </a:defRPr>
            </a:lvl1pPr>
          </a:lstStyle>
          <a:p>
            <a:r>
              <a:rPr lang="en-US"/>
              <a:t>Click to edit title</a:t>
            </a:r>
            <a:br>
              <a:rPr lang="en-US"/>
            </a:br>
            <a:endParaRPr lang="en-GB"/>
          </a:p>
        </p:txBody>
      </p:sp>
    </p:spTree>
    <p:extLst>
      <p:ext uri="{BB962C8B-B14F-4D97-AF65-F5344CB8AC3E}">
        <p14:creationId xmlns:p14="http://schemas.microsoft.com/office/powerpoint/2010/main" val="990066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mart Internet Lab - Title - no content placehol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7BF244-587D-4CF1-BD77-226971F9573D}"/>
              </a:ext>
            </a:extLst>
          </p:cNvPr>
          <p:cNvSpPr>
            <a:spLocks noGrp="1"/>
          </p:cNvSpPr>
          <p:nvPr>
            <p:ph type="title" hasCustomPrompt="1"/>
          </p:nvPr>
        </p:nvSpPr>
        <p:spPr>
          <a:xfrm>
            <a:off x="344368" y="549274"/>
            <a:ext cx="9187258" cy="854264"/>
          </a:xfrm>
        </p:spPr>
        <p:txBody>
          <a:bodyPr wrap="square" lIns="90000" tIns="0" rIns="0" bIns="0" anchor="t">
            <a:noAutofit/>
          </a:bodyPr>
          <a:lstStyle>
            <a:lvl1pPr>
              <a:defRPr sz="4000">
                <a:solidFill>
                  <a:schemeClr val="tx1"/>
                </a:solidFill>
              </a:defRPr>
            </a:lvl1pPr>
          </a:lstStyle>
          <a:p>
            <a:r>
              <a:rPr lang="en-US"/>
              <a:t>Click to edit title</a:t>
            </a:r>
            <a:endParaRPr lang="en-GB"/>
          </a:p>
        </p:txBody>
      </p:sp>
    </p:spTree>
    <p:extLst>
      <p:ext uri="{BB962C8B-B14F-4D97-AF65-F5344CB8AC3E}">
        <p14:creationId xmlns:p14="http://schemas.microsoft.com/office/powerpoint/2010/main" val="3417764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rt Internet Lab - Title and Content- 2 place hol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A98EAE-E38B-46D2-8554-3DEC57247A0E}"/>
              </a:ext>
            </a:extLst>
          </p:cNvPr>
          <p:cNvSpPr>
            <a:spLocks noGrp="1"/>
          </p:cNvSpPr>
          <p:nvPr>
            <p:ph sz="quarter" idx="10" hasCustomPrompt="1"/>
          </p:nvPr>
        </p:nvSpPr>
        <p:spPr>
          <a:xfrm>
            <a:off x="344368" y="1611312"/>
            <a:ext cx="5437307" cy="4446588"/>
          </a:xfrm>
        </p:spPr>
        <p:txBody>
          <a:bodyPr lIns="90000">
            <a:noAutofit/>
          </a:bodyPr>
          <a:lstStyle>
            <a:lvl1pPr marL="0" indent="0">
              <a:buFont typeface="Arial" panose="020B0604020202020204" pitchFamily="34" charset="0"/>
              <a:buNone/>
              <a:defRPr sz="2400"/>
            </a:lvl1pPr>
            <a:lvl2pPr marL="685800" indent="-228600">
              <a:buFont typeface="Arial" panose="020B0604020202020204" pitchFamily="34" charset="0"/>
              <a:buChar char="•"/>
              <a:defRPr/>
            </a:lvl2pPr>
          </a:lstStyle>
          <a:p>
            <a:pPr lvl="0"/>
            <a:r>
              <a:rPr lang="en-US"/>
              <a:t>Click to edit text</a:t>
            </a:r>
          </a:p>
          <a:p>
            <a:pPr lvl="0"/>
            <a:endParaRPr lang="en-US"/>
          </a:p>
        </p:txBody>
      </p:sp>
      <p:sp>
        <p:nvSpPr>
          <p:cNvPr id="6" name="Content Placeholder 2">
            <a:extLst>
              <a:ext uri="{FF2B5EF4-FFF2-40B4-BE49-F238E27FC236}">
                <a16:creationId xmlns:a16="http://schemas.microsoft.com/office/drawing/2014/main" id="{3AB6C967-68B0-4694-BCCE-57E9CF8958C3}"/>
              </a:ext>
            </a:extLst>
          </p:cNvPr>
          <p:cNvSpPr>
            <a:spLocks noGrp="1"/>
          </p:cNvSpPr>
          <p:nvPr>
            <p:ph sz="quarter" idx="11" hasCustomPrompt="1"/>
          </p:nvPr>
        </p:nvSpPr>
        <p:spPr>
          <a:xfrm>
            <a:off x="6410326" y="1611312"/>
            <a:ext cx="5437306" cy="4446588"/>
          </a:xfrm>
        </p:spPr>
        <p:txBody>
          <a:bodyPr lIns="90000">
            <a:noAutofit/>
          </a:bodyPr>
          <a:lstStyle>
            <a:lvl1pPr marL="0" indent="0">
              <a:buFont typeface="Arial" panose="020B0604020202020204" pitchFamily="34" charset="0"/>
              <a:buNone/>
              <a:defRPr sz="2400"/>
            </a:lvl1pPr>
            <a:lvl2pPr marL="685800" indent="-228600">
              <a:buFont typeface="Arial" panose="020B0604020202020204" pitchFamily="34" charset="0"/>
              <a:buChar char="•"/>
              <a:defRPr/>
            </a:lvl2pPr>
          </a:lstStyle>
          <a:p>
            <a:pPr lvl="0"/>
            <a:r>
              <a:rPr lang="en-US"/>
              <a:t>Click to edit text</a:t>
            </a:r>
          </a:p>
          <a:p>
            <a:pPr lvl="0"/>
            <a:endParaRPr lang="en-US"/>
          </a:p>
        </p:txBody>
      </p:sp>
      <p:sp>
        <p:nvSpPr>
          <p:cNvPr id="5" name="Title 1">
            <a:extLst>
              <a:ext uri="{FF2B5EF4-FFF2-40B4-BE49-F238E27FC236}">
                <a16:creationId xmlns:a16="http://schemas.microsoft.com/office/drawing/2014/main" id="{435E1351-C257-42C0-8411-A6089C4E09B0}"/>
              </a:ext>
            </a:extLst>
          </p:cNvPr>
          <p:cNvSpPr>
            <a:spLocks noGrp="1"/>
          </p:cNvSpPr>
          <p:nvPr>
            <p:ph type="title" hasCustomPrompt="1"/>
          </p:nvPr>
        </p:nvSpPr>
        <p:spPr>
          <a:xfrm>
            <a:off x="344368" y="549274"/>
            <a:ext cx="9187258" cy="967554"/>
          </a:xfrm>
        </p:spPr>
        <p:txBody>
          <a:bodyPr wrap="square" lIns="90000" tIns="0" rIns="0" bIns="0" anchor="t">
            <a:noAutofit/>
          </a:bodyPr>
          <a:lstStyle>
            <a:lvl1pPr>
              <a:defRPr sz="4000">
                <a:solidFill>
                  <a:schemeClr val="tx1"/>
                </a:solidFill>
              </a:defRPr>
            </a:lvl1pPr>
          </a:lstStyle>
          <a:p>
            <a:r>
              <a:rPr lang="en-US"/>
              <a:t>Click to edit title</a:t>
            </a:r>
            <a:endParaRPr lang="en-GB"/>
          </a:p>
        </p:txBody>
      </p:sp>
    </p:spTree>
    <p:extLst>
      <p:ext uri="{BB962C8B-B14F-4D97-AF65-F5344CB8AC3E}">
        <p14:creationId xmlns:p14="http://schemas.microsoft.com/office/powerpoint/2010/main" val="2014373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rt Internet Lab - No Title and 1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A3FA03-F607-4892-BE35-94CB65A1E22C}"/>
              </a:ext>
            </a:extLst>
          </p:cNvPr>
          <p:cNvSpPr>
            <a:spLocks noGrp="1"/>
          </p:cNvSpPr>
          <p:nvPr>
            <p:ph sz="quarter" idx="10" hasCustomPrompt="1"/>
          </p:nvPr>
        </p:nvSpPr>
        <p:spPr>
          <a:xfrm>
            <a:off x="342900" y="1308100"/>
            <a:ext cx="11480800" cy="4991100"/>
          </a:xfrm>
        </p:spPr>
        <p:txBody>
          <a:bodyPr tIns="0" rIns="0" bIns="0"/>
          <a:lstStyle>
            <a:lvl1pPr marL="0" indent="0">
              <a:buNone/>
              <a:defRPr/>
            </a:lvl1pPr>
            <a:lvl2pPr>
              <a:defRPr sz="2000"/>
            </a:lvl2pPr>
            <a:lvl3pPr>
              <a:defRPr sz="1800"/>
            </a:lvl3pPr>
          </a:lstStyle>
          <a:p>
            <a:pPr lvl="0"/>
            <a:r>
              <a:rPr lang="en-US"/>
              <a:t>Click to edit text </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09184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rt Internet Lab - Slide - Bright  pink slant line  with image place holder">
    <p:spTree>
      <p:nvGrpSpPr>
        <p:cNvPr id="1" name=""/>
        <p:cNvGrpSpPr/>
        <p:nvPr/>
      </p:nvGrpSpPr>
      <p:grpSpPr>
        <a:xfrm>
          <a:off x="0" y="0"/>
          <a:ext cx="0" cy="0"/>
          <a:chOff x="0" y="0"/>
          <a:chExt cx="0" cy="0"/>
        </a:xfrm>
      </p:grpSpPr>
      <p:sp>
        <p:nvSpPr>
          <p:cNvPr id="4" name="Picture Placeholder 15">
            <a:extLst>
              <a:ext uri="{FF2B5EF4-FFF2-40B4-BE49-F238E27FC236}">
                <a16:creationId xmlns:a16="http://schemas.microsoft.com/office/drawing/2014/main" id="{29E88311-D65C-4D13-8D4E-02CD4B420884}"/>
              </a:ext>
            </a:extLst>
          </p:cNvPr>
          <p:cNvSpPr>
            <a:spLocks noGrp="1"/>
          </p:cNvSpPr>
          <p:nvPr>
            <p:ph type="pic" sz="quarter" idx="14"/>
          </p:nvPr>
        </p:nvSpPr>
        <p:spPr bwMode="auto">
          <a:xfrm>
            <a:off x="7826771" y="1918884"/>
            <a:ext cx="4365231" cy="4141255"/>
          </a:xfrm>
          <a:custGeom>
            <a:avLst/>
            <a:gdLst>
              <a:gd name="connsiteX0" fmla="*/ 0 w 4134297"/>
              <a:gd name="connsiteY0" fmla="*/ 3544887 h 3544887"/>
              <a:gd name="connsiteX1" fmla="*/ 812701 w 4134297"/>
              <a:gd name="connsiteY1" fmla="*/ 0 h 3544887"/>
              <a:gd name="connsiteX2" fmla="*/ 4134297 w 4134297"/>
              <a:gd name="connsiteY2" fmla="*/ 0 h 3544887"/>
              <a:gd name="connsiteX3" fmla="*/ 3321596 w 4134297"/>
              <a:gd name="connsiteY3" fmla="*/ 3544887 h 3544887"/>
              <a:gd name="connsiteX4" fmla="*/ 0 w 4134297"/>
              <a:gd name="connsiteY4" fmla="*/ 3544887 h 3544887"/>
              <a:gd name="connsiteX0" fmla="*/ 0 w 4134907"/>
              <a:gd name="connsiteY0" fmla="*/ 3544887 h 3544887"/>
              <a:gd name="connsiteX1" fmla="*/ 812701 w 4134907"/>
              <a:gd name="connsiteY1" fmla="*/ 0 h 3544887"/>
              <a:gd name="connsiteX2" fmla="*/ 4134297 w 4134907"/>
              <a:gd name="connsiteY2" fmla="*/ 0 h 3544887"/>
              <a:gd name="connsiteX3" fmla="*/ 4134907 w 4134907"/>
              <a:gd name="connsiteY3" fmla="*/ 3544887 h 3544887"/>
              <a:gd name="connsiteX4" fmla="*/ 0 w 4134907"/>
              <a:gd name="connsiteY4" fmla="*/ 3544887 h 3544887"/>
              <a:gd name="connsiteX0" fmla="*/ 0 w 4134907"/>
              <a:gd name="connsiteY0" fmla="*/ 3544887 h 3544887"/>
              <a:gd name="connsiteX1" fmla="*/ 845054 w 4134907"/>
              <a:gd name="connsiteY1" fmla="*/ 15347 h 3544887"/>
              <a:gd name="connsiteX2" fmla="*/ 4134297 w 4134907"/>
              <a:gd name="connsiteY2" fmla="*/ 0 h 3544887"/>
              <a:gd name="connsiteX3" fmla="*/ 4134907 w 4134907"/>
              <a:gd name="connsiteY3" fmla="*/ 3544887 h 3544887"/>
              <a:gd name="connsiteX4" fmla="*/ 0 w 4134907"/>
              <a:gd name="connsiteY4" fmla="*/ 3544887 h 3544887"/>
              <a:gd name="connsiteX0" fmla="*/ 0 w 4134907"/>
              <a:gd name="connsiteY0" fmla="*/ 3552561 h 3552561"/>
              <a:gd name="connsiteX1" fmla="*/ 845054 w 4134907"/>
              <a:gd name="connsiteY1" fmla="*/ 0 h 3552561"/>
              <a:gd name="connsiteX2" fmla="*/ 4134297 w 4134907"/>
              <a:gd name="connsiteY2" fmla="*/ 7674 h 3552561"/>
              <a:gd name="connsiteX3" fmla="*/ 4134907 w 4134907"/>
              <a:gd name="connsiteY3" fmla="*/ 3552561 h 3552561"/>
              <a:gd name="connsiteX4" fmla="*/ 0 w 4134907"/>
              <a:gd name="connsiteY4" fmla="*/ 3552561 h 3552561"/>
              <a:gd name="connsiteX0" fmla="*/ 0 w 4134907"/>
              <a:gd name="connsiteY0" fmla="*/ 3544888 h 3544888"/>
              <a:gd name="connsiteX1" fmla="*/ 820790 w 4134907"/>
              <a:gd name="connsiteY1" fmla="*/ 0 h 3544888"/>
              <a:gd name="connsiteX2" fmla="*/ 4134297 w 4134907"/>
              <a:gd name="connsiteY2" fmla="*/ 1 h 3544888"/>
              <a:gd name="connsiteX3" fmla="*/ 4134907 w 4134907"/>
              <a:gd name="connsiteY3" fmla="*/ 3544888 h 3544888"/>
              <a:gd name="connsiteX4" fmla="*/ 0 w 4134907"/>
              <a:gd name="connsiteY4" fmla="*/ 3544888 h 3544888"/>
              <a:gd name="connsiteX0" fmla="*/ 0 w 4134907"/>
              <a:gd name="connsiteY0" fmla="*/ 3544888 h 3544888"/>
              <a:gd name="connsiteX1" fmla="*/ 879036 w 4134907"/>
              <a:gd name="connsiteY1" fmla="*/ 0 h 3544888"/>
              <a:gd name="connsiteX2" fmla="*/ 4134297 w 4134907"/>
              <a:gd name="connsiteY2" fmla="*/ 1 h 3544888"/>
              <a:gd name="connsiteX3" fmla="*/ 4134907 w 4134907"/>
              <a:gd name="connsiteY3" fmla="*/ 3544888 h 3544888"/>
              <a:gd name="connsiteX4" fmla="*/ 0 w 4134907"/>
              <a:gd name="connsiteY4" fmla="*/ 3544888 h 3544888"/>
              <a:gd name="connsiteX0" fmla="*/ 0 w 4134907"/>
              <a:gd name="connsiteY0" fmla="*/ 3544888 h 3544888"/>
              <a:gd name="connsiteX1" fmla="*/ 879036 w 4134907"/>
              <a:gd name="connsiteY1" fmla="*/ 0 h 3544888"/>
              <a:gd name="connsiteX2" fmla="*/ 4067731 w 4134907"/>
              <a:gd name="connsiteY2" fmla="*/ 7675 h 3544888"/>
              <a:gd name="connsiteX3" fmla="*/ 4134907 w 4134907"/>
              <a:gd name="connsiteY3" fmla="*/ 3544888 h 3544888"/>
              <a:gd name="connsiteX4" fmla="*/ 0 w 4134907"/>
              <a:gd name="connsiteY4" fmla="*/ 3544888 h 3544888"/>
              <a:gd name="connsiteX0" fmla="*/ 0 w 4068341"/>
              <a:gd name="connsiteY0" fmla="*/ 3544888 h 3544888"/>
              <a:gd name="connsiteX1" fmla="*/ 879036 w 4068341"/>
              <a:gd name="connsiteY1" fmla="*/ 0 h 3544888"/>
              <a:gd name="connsiteX2" fmla="*/ 4067731 w 4068341"/>
              <a:gd name="connsiteY2" fmla="*/ 7675 h 3544888"/>
              <a:gd name="connsiteX3" fmla="*/ 4068341 w 4068341"/>
              <a:gd name="connsiteY3" fmla="*/ 3544888 h 3544888"/>
              <a:gd name="connsiteX4" fmla="*/ 0 w 4068341"/>
              <a:gd name="connsiteY4" fmla="*/ 3544888 h 3544888"/>
              <a:gd name="connsiteX0" fmla="*/ 0 w 4068341"/>
              <a:gd name="connsiteY0" fmla="*/ 3544888 h 3544888"/>
              <a:gd name="connsiteX1" fmla="*/ 879036 w 4068341"/>
              <a:gd name="connsiteY1" fmla="*/ 0 h 3544888"/>
              <a:gd name="connsiteX2" fmla="*/ 4067731 w 4068341"/>
              <a:gd name="connsiteY2" fmla="*/ 7675 h 3544888"/>
              <a:gd name="connsiteX3" fmla="*/ 4068341 w 4068341"/>
              <a:gd name="connsiteY3" fmla="*/ 3544888 h 3544888"/>
              <a:gd name="connsiteX4" fmla="*/ 0 w 4068341"/>
              <a:gd name="connsiteY4" fmla="*/ 3544888 h 3544888"/>
              <a:gd name="connsiteX0" fmla="*/ 0 w 4068341"/>
              <a:gd name="connsiteY0" fmla="*/ 3544888 h 3544888"/>
              <a:gd name="connsiteX1" fmla="*/ 879036 w 4068341"/>
              <a:gd name="connsiteY1" fmla="*/ 0 h 3544888"/>
              <a:gd name="connsiteX2" fmla="*/ 4067731 w 4068341"/>
              <a:gd name="connsiteY2" fmla="*/ 1 h 3544888"/>
              <a:gd name="connsiteX3" fmla="*/ 4068341 w 4068341"/>
              <a:gd name="connsiteY3" fmla="*/ 3544888 h 3544888"/>
              <a:gd name="connsiteX4" fmla="*/ 0 w 4068341"/>
              <a:gd name="connsiteY4" fmla="*/ 3544888 h 3544888"/>
              <a:gd name="connsiteX0" fmla="*/ 0 w 4051699"/>
              <a:gd name="connsiteY0" fmla="*/ 3544888 h 3544888"/>
              <a:gd name="connsiteX1" fmla="*/ 862394 w 4051699"/>
              <a:gd name="connsiteY1" fmla="*/ 0 h 3544888"/>
              <a:gd name="connsiteX2" fmla="*/ 4051089 w 4051699"/>
              <a:gd name="connsiteY2" fmla="*/ 1 h 3544888"/>
              <a:gd name="connsiteX3" fmla="*/ 4051699 w 4051699"/>
              <a:gd name="connsiteY3" fmla="*/ 3544888 h 3544888"/>
              <a:gd name="connsiteX4" fmla="*/ 0 w 4051699"/>
              <a:gd name="connsiteY4" fmla="*/ 3544888 h 354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699" h="3544888">
                <a:moveTo>
                  <a:pt x="0" y="3544888"/>
                </a:moveTo>
                <a:lnTo>
                  <a:pt x="862394" y="0"/>
                </a:lnTo>
                <a:lnTo>
                  <a:pt x="4051089" y="1"/>
                </a:lnTo>
                <a:cubicBezTo>
                  <a:pt x="4051292" y="1181630"/>
                  <a:pt x="4051496" y="2363259"/>
                  <a:pt x="4051699" y="3544888"/>
                </a:cubicBezTo>
                <a:lnTo>
                  <a:pt x="0" y="354488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FontTx/>
              <a:buNone/>
              <a:defRPr sz="1400"/>
            </a:lvl1pPr>
          </a:lstStyle>
          <a:p>
            <a:pPr lvl="0"/>
            <a:r>
              <a:rPr lang="en-US" noProof="0"/>
              <a:t>Click icon to add picture</a:t>
            </a:r>
            <a:endParaRPr lang="en-GB" noProof="0"/>
          </a:p>
        </p:txBody>
      </p:sp>
      <p:sp>
        <p:nvSpPr>
          <p:cNvPr id="5" name="Parallelogram 4">
            <a:extLst>
              <a:ext uri="{FF2B5EF4-FFF2-40B4-BE49-F238E27FC236}">
                <a16:creationId xmlns:a16="http://schemas.microsoft.com/office/drawing/2014/main" id="{BA675E0B-2F14-44C2-B239-0F8F452F20D2}"/>
              </a:ext>
            </a:extLst>
          </p:cNvPr>
          <p:cNvSpPr/>
          <p:nvPr userDrawn="1"/>
        </p:nvSpPr>
        <p:spPr>
          <a:xfrm>
            <a:off x="7448587" y="-4101"/>
            <a:ext cx="1738446" cy="6862102"/>
          </a:xfrm>
          <a:custGeom>
            <a:avLst/>
            <a:gdLst>
              <a:gd name="connsiteX0" fmla="*/ 0 w 1609725"/>
              <a:gd name="connsiteY0" fmla="*/ 6286500 h 6286500"/>
              <a:gd name="connsiteX1" fmla="*/ 1444004 w 1609725"/>
              <a:gd name="connsiteY1" fmla="*/ 0 h 6286500"/>
              <a:gd name="connsiteX2" fmla="*/ 1609725 w 1609725"/>
              <a:gd name="connsiteY2" fmla="*/ 0 h 6286500"/>
              <a:gd name="connsiteX3" fmla="*/ 165721 w 1609725"/>
              <a:gd name="connsiteY3" fmla="*/ 6286500 h 6286500"/>
              <a:gd name="connsiteX4" fmla="*/ 0 w 1609725"/>
              <a:gd name="connsiteY4" fmla="*/ 6286500 h 6286500"/>
              <a:gd name="connsiteX0" fmla="*/ 0 w 1609725"/>
              <a:gd name="connsiteY0" fmla="*/ 6683315 h 6683315"/>
              <a:gd name="connsiteX1" fmla="*/ 1530268 w 1609725"/>
              <a:gd name="connsiteY1" fmla="*/ 0 h 6683315"/>
              <a:gd name="connsiteX2" fmla="*/ 1609725 w 1609725"/>
              <a:gd name="connsiteY2" fmla="*/ 396815 h 6683315"/>
              <a:gd name="connsiteX3" fmla="*/ 165721 w 1609725"/>
              <a:gd name="connsiteY3" fmla="*/ 6683315 h 6683315"/>
              <a:gd name="connsiteX4" fmla="*/ 0 w 1609725"/>
              <a:gd name="connsiteY4" fmla="*/ 6683315 h 6683315"/>
              <a:gd name="connsiteX0" fmla="*/ 0 w 1695990"/>
              <a:gd name="connsiteY0" fmla="*/ 6683315 h 6683315"/>
              <a:gd name="connsiteX1" fmla="*/ 1530268 w 1695990"/>
              <a:gd name="connsiteY1" fmla="*/ 0 h 6683315"/>
              <a:gd name="connsiteX2" fmla="*/ 1695990 w 1695990"/>
              <a:gd name="connsiteY2" fmla="*/ 34505 h 6683315"/>
              <a:gd name="connsiteX3" fmla="*/ 165721 w 1695990"/>
              <a:gd name="connsiteY3" fmla="*/ 6683315 h 6683315"/>
              <a:gd name="connsiteX4" fmla="*/ 0 w 1695990"/>
              <a:gd name="connsiteY4" fmla="*/ 6683315 h 6683315"/>
              <a:gd name="connsiteX0" fmla="*/ 0 w 1695990"/>
              <a:gd name="connsiteY0" fmla="*/ 6648810 h 6648810"/>
              <a:gd name="connsiteX1" fmla="*/ 1530268 w 1695990"/>
              <a:gd name="connsiteY1" fmla="*/ 1 h 6648810"/>
              <a:gd name="connsiteX2" fmla="*/ 1695990 w 1695990"/>
              <a:gd name="connsiteY2" fmla="*/ 0 h 6648810"/>
              <a:gd name="connsiteX3" fmla="*/ 165721 w 1695990"/>
              <a:gd name="connsiteY3" fmla="*/ 6648810 h 6648810"/>
              <a:gd name="connsiteX4" fmla="*/ 0 w 1695990"/>
              <a:gd name="connsiteY4" fmla="*/ 6648810 h 6648810"/>
              <a:gd name="connsiteX0" fmla="*/ 0 w 1756375"/>
              <a:gd name="connsiteY0" fmla="*/ 6924855 h 6924855"/>
              <a:gd name="connsiteX1" fmla="*/ 1590653 w 1756375"/>
              <a:gd name="connsiteY1" fmla="*/ 1 h 6924855"/>
              <a:gd name="connsiteX2" fmla="*/ 1756375 w 1756375"/>
              <a:gd name="connsiteY2" fmla="*/ 0 h 6924855"/>
              <a:gd name="connsiteX3" fmla="*/ 226106 w 1756375"/>
              <a:gd name="connsiteY3" fmla="*/ 6648810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48468 w 1756375"/>
              <a:gd name="connsiteY3" fmla="*/ 6916229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82973 w 1756375"/>
              <a:gd name="connsiteY3" fmla="*/ 6924855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91600 w 1756375"/>
              <a:gd name="connsiteY3" fmla="*/ 6924855 h 6924855"/>
              <a:gd name="connsiteX4" fmla="*/ 0 w 1756375"/>
              <a:gd name="connsiteY4" fmla="*/ 6924855 h 6924855"/>
              <a:gd name="connsiteX0" fmla="*/ 0 w 1738446"/>
              <a:gd name="connsiteY0" fmla="*/ 6924854 h 6924854"/>
              <a:gd name="connsiteX1" fmla="*/ 1590653 w 1738446"/>
              <a:gd name="connsiteY1" fmla="*/ 0 h 6924854"/>
              <a:gd name="connsiteX2" fmla="*/ 1738446 w 1738446"/>
              <a:gd name="connsiteY2" fmla="*/ 62752 h 6924854"/>
              <a:gd name="connsiteX3" fmla="*/ 191600 w 1738446"/>
              <a:gd name="connsiteY3" fmla="*/ 6924854 h 6924854"/>
              <a:gd name="connsiteX4" fmla="*/ 0 w 1738446"/>
              <a:gd name="connsiteY4" fmla="*/ 6924854 h 6924854"/>
              <a:gd name="connsiteX0" fmla="*/ 0 w 1738446"/>
              <a:gd name="connsiteY0" fmla="*/ 6862102 h 6862102"/>
              <a:gd name="connsiteX1" fmla="*/ 1572724 w 1738446"/>
              <a:gd name="connsiteY1" fmla="*/ 8966 h 6862102"/>
              <a:gd name="connsiteX2" fmla="*/ 1738446 w 1738446"/>
              <a:gd name="connsiteY2" fmla="*/ 0 h 6862102"/>
              <a:gd name="connsiteX3" fmla="*/ 191600 w 1738446"/>
              <a:gd name="connsiteY3" fmla="*/ 6862102 h 6862102"/>
              <a:gd name="connsiteX4" fmla="*/ 0 w 1738446"/>
              <a:gd name="connsiteY4" fmla="*/ 6862102 h 6862102"/>
              <a:gd name="connsiteX0" fmla="*/ 0 w 1738446"/>
              <a:gd name="connsiteY0" fmla="*/ 6871065 h 6871065"/>
              <a:gd name="connsiteX1" fmla="*/ 1572724 w 1738446"/>
              <a:gd name="connsiteY1" fmla="*/ 0 h 6871065"/>
              <a:gd name="connsiteX2" fmla="*/ 1738446 w 1738446"/>
              <a:gd name="connsiteY2" fmla="*/ 8963 h 6871065"/>
              <a:gd name="connsiteX3" fmla="*/ 191600 w 1738446"/>
              <a:gd name="connsiteY3" fmla="*/ 6871065 h 6871065"/>
              <a:gd name="connsiteX4" fmla="*/ 0 w 1738446"/>
              <a:gd name="connsiteY4" fmla="*/ 6871065 h 6871065"/>
              <a:gd name="connsiteX0" fmla="*/ 0 w 1738446"/>
              <a:gd name="connsiteY0" fmla="*/ 6862102 h 6862102"/>
              <a:gd name="connsiteX1" fmla="*/ 1572724 w 1738446"/>
              <a:gd name="connsiteY1" fmla="*/ 17931 h 6862102"/>
              <a:gd name="connsiteX2" fmla="*/ 1738446 w 1738446"/>
              <a:gd name="connsiteY2" fmla="*/ 0 h 6862102"/>
              <a:gd name="connsiteX3" fmla="*/ 191600 w 1738446"/>
              <a:gd name="connsiteY3" fmla="*/ 6862102 h 6862102"/>
              <a:gd name="connsiteX4" fmla="*/ 0 w 1738446"/>
              <a:gd name="connsiteY4" fmla="*/ 6862102 h 6862102"/>
              <a:gd name="connsiteX0" fmla="*/ 0 w 1738446"/>
              <a:gd name="connsiteY0" fmla="*/ 6862102 h 6862102"/>
              <a:gd name="connsiteX1" fmla="*/ 1563760 w 1738446"/>
              <a:gd name="connsiteY1" fmla="*/ 2 h 6862102"/>
              <a:gd name="connsiteX2" fmla="*/ 1738446 w 1738446"/>
              <a:gd name="connsiteY2" fmla="*/ 0 h 6862102"/>
              <a:gd name="connsiteX3" fmla="*/ 191600 w 1738446"/>
              <a:gd name="connsiteY3" fmla="*/ 6862102 h 6862102"/>
              <a:gd name="connsiteX4" fmla="*/ 0 w 1738446"/>
              <a:gd name="connsiteY4" fmla="*/ 6862102 h 686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446" h="6862102">
                <a:moveTo>
                  <a:pt x="0" y="6862102"/>
                </a:moveTo>
                <a:lnTo>
                  <a:pt x="1563760" y="2"/>
                </a:lnTo>
                <a:lnTo>
                  <a:pt x="1738446" y="0"/>
                </a:lnTo>
                <a:lnTo>
                  <a:pt x="191600" y="6862102"/>
                </a:lnTo>
                <a:lnTo>
                  <a:pt x="0" y="6862102"/>
                </a:lnTo>
                <a:close/>
              </a:path>
            </a:pathLst>
          </a:custGeom>
          <a:solidFill>
            <a:srgbClr val="E024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Title 1">
            <a:extLst>
              <a:ext uri="{FF2B5EF4-FFF2-40B4-BE49-F238E27FC236}">
                <a16:creationId xmlns:a16="http://schemas.microsoft.com/office/drawing/2014/main" id="{21399B08-DC7D-4713-8C38-4DA1BC8AEFB3}"/>
              </a:ext>
            </a:extLst>
          </p:cNvPr>
          <p:cNvSpPr>
            <a:spLocks noGrp="1"/>
          </p:cNvSpPr>
          <p:nvPr>
            <p:ph type="title" hasCustomPrompt="1"/>
          </p:nvPr>
        </p:nvSpPr>
        <p:spPr>
          <a:xfrm>
            <a:off x="1070510" y="2674755"/>
            <a:ext cx="6495702" cy="763588"/>
          </a:xfrm>
        </p:spPr>
        <p:txBody>
          <a:bodyPr wrap="square" lIns="90000" tIns="0" rIns="0" bIns="0" anchor="t">
            <a:noAutofit/>
          </a:bodyPr>
          <a:lstStyle>
            <a:lvl1pPr>
              <a:defRPr sz="4000">
                <a:solidFill>
                  <a:schemeClr val="tx1"/>
                </a:solidFill>
              </a:defRPr>
            </a:lvl1pPr>
          </a:lstStyle>
          <a:p>
            <a:r>
              <a:rPr lang="en-US"/>
              <a:t>Click to edit title</a:t>
            </a:r>
            <a:endParaRPr lang="en-GB"/>
          </a:p>
        </p:txBody>
      </p:sp>
    </p:spTree>
    <p:extLst>
      <p:ext uri="{BB962C8B-B14F-4D97-AF65-F5344CB8AC3E}">
        <p14:creationId xmlns:p14="http://schemas.microsoft.com/office/powerpoint/2010/main" val="3680841786"/>
      </p:ext>
    </p:extLst>
  </p:cSld>
  <p:clrMapOvr>
    <a:masterClrMapping/>
  </p:clrMapOvr>
  <p:extLst>
    <p:ext uri="{DCECCB84-F9BA-43D5-87BE-67443E8EF086}">
      <p15:sldGuideLst xmlns:p15="http://schemas.microsoft.com/office/powerpoint/2012/main">
        <p15:guide id="1" orient="horz" pos="709">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mart Internet Lab - Title - no content placehol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7BF244-587D-4CF1-BD77-226971F9573D}"/>
              </a:ext>
            </a:extLst>
          </p:cNvPr>
          <p:cNvSpPr>
            <a:spLocks noGrp="1"/>
          </p:cNvSpPr>
          <p:nvPr>
            <p:ph type="title" hasCustomPrompt="1"/>
          </p:nvPr>
        </p:nvSpPr>
        <p:spPr>
          <a:xfrm>
            <a:off x="344368" y="549274"/>
            <a:ext cx="8132658" cy="1021342"/>
          </a:xfrm>
        </p:spPr>
        <p:txBody>
          <a:bodyPr wrap="square" lIns="90000" tIns="0" rIns="0" bIns="0" anchor="t">
            <a:noAutofit/>
          </a:bodyPr>
          <a:lstStyle>
            <a:lvl1pPr>
              <a:defRPr sz="4000">
                <a:solidFill>
                  <a:schemeClr val="tx1"/>
                </a:solidFill>
              </a:defRPr>
            </a:lvl1pPr>
          </a:lstStyle>
          <a:p>
            <a:r>
              <a:rPr lang="en-US"/>
              <a:t>Click to edit title</a:t>
            </a:r>
            <a:endParaRPr lang="en-GB"/>
          </a:p>
        </p:txBody>
      </p:sp>
      <p:sp>
        <p:nvSpPr>
          <p:cNvPr id="6" name="Parallelogram 4">
            <a:extLst>
              <a:ext uri="{FF2B5EF4-FFF2-40B4-BE49-F238E27FC236}">
                <a16:creationId xmlns:a16="http://schemas.microsoft.com/office/drawing/2014/main" id="{BFAC5807-2E3E-4DDA-B1B2-2B744ABC1A92}"/>
              </a:ext>
            </a:extLst>
          </p:cNvPr>
          <p:cNvSpPr/>
          <p:nvPr userDrawn="1"/>
        </p:nvSpPr>
        <p:spPr>
          <a:xfrm>
            <a:off x="7448587" y="-14347"/>
            <a:ext cx="4789861" cy="6895827"/>
          </a:xfrm>
          <a:custGeom>
            <a:avLst/>
            <a:gdLst>
              <a:gd name="connsiteX0" fmla="*/ 0 w 1609725"/>
              <a:gd name="connsiteY0" fmla="*/ 6286500 h 6286500"/>
              <a:gd name="connsiteX1" fmla="*/ 1444004 w 1609725"/>
              <a:gd name="connsiteY1" fmla="*/ 0 h 6286500"/>
              <a:gd name="connsiteX2" fmla="*/ 1609725 w 1609725"/>
              <a:gd name="connsiteY2" fmla="*/ 0 h 6286500"/>
              <a:gd name="connsiteX3" fmla="*/ 165721 w 1609725"/>
              <a:gd name="connsiteY3" fmla="*/ 6286500 h 6286500"/>
              <a:gd name="connsiteX4" fmla="*/ 0 w 1609725"/>
              <a:gd name="connsiteY4" fmla="*/ 6286500 h 6286500"/>
              <a:gd name="connsiteX0" fmla="*/ 0 w 1609725"/>
              <a:gd name="connsiteY0" fmla="*/ 6683315 h 6683315"/>
              <a:gd name="connsiteX1" fmla="*/ 1530268 w 1609725"/>
              <a:gd name="connsiteY1" fmla="*/ 0 h 6683315"/>
              <a:gd name="connsiteX2" fmla="*/ 1609725 w 1609725"/>
              <a:gd name="connsiteY2" fmla="*/ 396815 h 6683315"/>
              <a:gd name="connsiteX3" fmla="*/ 165721 w 1609725"/>
              <a:gd name="connsiteY3" fmla="*/ 6683315 h 6683315"/>
              <a:gd name="connsiteX4" fmla="*/ 0 w 1609725"/>
              <a:gd name="connsiteY4" fmla="*/ 6683315 h 6683315"/>
              <a:gd name="connsiteX0" fmla="*/ 0 w 1695990"/>
              <a:gd name="connsiteY0" fmla="*/ 6683315 h 6683315"/>
              <a:gd name="connsiteX1" fmla="*/ 1530268 w 1695990"/>
              <a:gd name="connsiteY1" fmla="*/ 0 h 6683315"/>
              <a:gd name="connsiteX2" fmla="*/ 1695990 w 1695990"/>
              <a:gd name="connsiteY2" fmla="*/ 34505 h 6683315"/>
              <a:gd name="connsiteX3" fmla="*/ 165721 w 1695990"/>
              <a:gd name="connsiteY3" fmla="*/ 6683315 h 6683315"/>
              <a:gd name="connsiteX4" fmla="*/ 0 w 1695990"/>
              <a:gd name="connsiteY4" fmla="*/ 6683315 h 6683315"/>
              <a:gd name="connsiteX0" fmla="*/ 0 w 1695990"/>
              <a:gd name="connsiteY0" fmla="*/ 6648810 h 6648810"/>
              <a:gd name="connsiteX1" fmla="*/ 1530268 w 1695990"/>
              <a:gd name="connsiteY1" fmla="*/ 1 h 6648810"/>
              <a:gd name="connsiteX2" fmla="*/ 1695990 w 1695990"/>
              <a:gd name="connsiteY2" fmla="*/ 0 h 6648810"/>
              <a:gd name="connsiteX3" fmla="*/ 165721 w 1695990"/>
              <a:gd name="connsiteY3" fmla="*/ 6648810 h 6648810"/>
              <a:gd name="connsiteX4" fmla="*/ 0 w 1695990"/>
              <a:gd name="connsiteY4" fmla="*/ 6648810 h 6648810"/>
              <a:gd name="connsiteX0" fmla="*/ 0 w 1756375"/>
              <a:gd name="connsiteY0" fmla="*/ 6924855 h 6924855"/>
              <a:gd name="connsiteX1" fmla="*/ 1590653 w 1756375"/>
              <a:gd name="connsiteY1" fmla="*/ 1 h 6924855"/>
              <a:gd name="connsiteX2" fmla="*/ 1756375 w 1756375"/>
              <a:gd name="connsiteY2" fmla="*/ 0 h 6924855"/>
              <a:gd name="connsiteX3" fmla="*/ 226106 w 1756375"/>
              <a:gd name="connsiteY3" fmla="*/ 6648810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48468 w 1756375"/>
              <a:gd name="connsiteY3" fmla="*/ 6916229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82973 w 1756375"/>
              <a:gd name="connsiteY3" fmla="*/ 6924855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91600 w 1756375"/>
              <a:gd name="connsiteY3" fmla="*/ 6924855 h 6924855"/>
              <a:gd name="connsiteX4" fmla="*/ 0 w 1756375"/>
              <a:gd name="connsiteY4" fmla="*/ 6924855 h 6924855"/>
              <a:gd name="connsiteX0" fmla="*/ 0 w 4818889"/>
              <a:gd name="connsiteY0" fmla="*/ 6924854 h 6924854"/>
              <a:gd name="connsiteX1" fmla="*/ 1590653 w 4818889"/>
              <a:gd name="connsiteY1" fmla="*/ 0 h 6924854"/>
              <a:gd name="connsiteX2" fmla="*/ 4818889 w 4818889"/>
              <a:gd name="connsiteY2" fmla="*/ 29027 h 6924854"/>
              <a:gd name="connsiteX3" fmla="*/ 191600 w 4818889"/>
              <a:gd name="connsiteY3" fmla="*/ 6924854 h 6924854"/>
              <a:gd name="connsiteX4" fmla="*/ 0 w 4818889"/>
              <a:gd name="connsiteY4" fmla="*/ 6924854 h 6924854"/>
              <a:gd name="connsiteX0" fmla="*/ 0 w 4818889"/>
              <a:gd name="connsiteY0" fmla="*/ 6924854 h 6939368"/>
              <a:gd name="connsiteX1" fmla="*/ 1590653 w 4818889"/>
              <a:gd name="connsiteY1" fmla="*/ 0 h 6939368"/>
              <a:gd name="connsiteX2" fmla="*/ 4818889 w 4818889"/>
              <a:gd name="connsiteY2" fmla="*/ 29027 h 6939368"/>
              <a:gd name="connsiteX3" fmla="*/ 4763600 w 4818889"/>
              <a:gd name="connsiteY3" fmla="*/ 6939368 h 6939368"/>
              <a:gd name="connsiteX4" fmla="*/ 0 w 4818889"/>
              <a:gd name="connsiteY4" fmla="*/ 6924854 h 6939368"/>
              <a:gd name="connsiteX0" fmla="*/ 0 w 4818889"/>
              <a:gd name="connsiteY0" fmla="*/ 6895827 h 6910341"/>
              <a:gd name="connsiteX1" fmla="*/ 1547110 w 4818889"/>
              <a:gd name="connsiteY1" fmla="*/ 2 h 6910341"/>
              <a:gd name="connsiteX2" fmla="*/ 4818889 w 4818889"/>
              <a:gd name="connsiteY2" fmla="*/ 0 h 6910341"/>
              <a:gd name="connsiteX3" fmla="*/ 4763600 w 4818889"/>
              <a:gd name="connsiteY3" fmla="*/ 6910341 h 6910341"/>
              <a:gd name="connsiteX4" fmla="*/ 0 w 4818889"/>
              <a:gd name="connsiteY4" fmla="*/ 6895827 h 6910341"/>
              <a:gd name="connsiteX0" fmla="*/ 0 w 4763600"/>
              <a:gd name="connsiteY0" fmla="*/ 6910342 h 6924856"/>
              <a:gd name="connsiteX1" fmla="*/ 1547110 w 4763600"/>
              <a:gd name="connsiteY1" fmla="*/ 14517 h 6924856"/>
              <a:gd name="connsiteX2" fmla="*/ 4673747 w 4763600"/>
              <a:gd name="connsiteY2" fmla="*/ 0 h 6924856"/>
              <a:gd name="connsiteX3" fmla="*/ 4763600 w 4763600"/>
              <a:gd name="connsiteY3" fmla="*/ 6924856 h 6924856"/>
              <a:gd name="connsiteX4" fmla="*/ 0 w 4763600"/>
              <a:gd name="connsiteY4" fmla="*/ 6910342 h 6924856"/>
              <a:gd name="connsiteX0" fmla="*/ 0 w 4775347"/>
              <a:gd name="connsiteY0" fmla="*/ 6895825 h 6910339"/>
              <a:gd name="connsiteX1" fmla="*/ 1547110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75347"/>
              <a:gd name="connsiteY0" fmla="*/ 6895825 h 6910339"/>
              <a:gd name="connsiteX1" fmla="*/ 1561624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89861"/>
              <a:gd name="connsiteY0" fmla="*/ 6895825 h 6910339"/>
              <a:gd name="connsiteX1" fmla="*/ 1561624 w 4789861"/>
              <a:gd name="connsiteY1" fmla="*/ 0 h 6910339"/>
              <a:gd name="connsiteX2" fmla="*/ 4789861 w 4789861"/>
              <a:gd name="connsiteY2" fmla="*/ 14512 h 6910339"/>
              <a:gd name="connsiteX3" fmla="*/ 4763600 w 4789861"/>
              <a:gd name="connsiteY3" fmla="*/ 6910339 h 6910339"/>
              <a:gd name="connsiteX4" fmla="*/ 0 w 4789861"/>
              <a:gd name="connsiteY4" fmla="*/ 6895825 h 6910339"/>
              <a:gd name="connsiteX0" fmla="*/ 0 w 4789861"/>
              <a:gd name="connsiteY0" fmla="*/ 6881313 h 6895827"/>
              <a:gd name="connsiteX1" fmla="*/ 1561624 w 4789861"/>
              <a:gd name="connsiteY1" fmla="*/ 3417 h 6895827"/>
              <a:gd name="connsiteX2" fmla="*/ 4789861 w 4789861"/>
              <a:gd name="connsiteY2" fmla="*/ 0 h 6895827"/>
              <a:gd name="connsiteX3" fmla="*/ 4763600 w 4789861"/>
              <a:gd name="connsiteY3" fmla="*/ 6895827 h 6895827"/>
              <a:gd name="connsiteX4" fmla="*/ 0 w 4789861"/>
              <a:gd name="connsiteY4" fmla="*/ 6881313 h 6895827"/>
              <a:gd name="connsiteX0" fmla="*/ 0 w 4789861"/>
              <a:gd name="connsiteY0" fmla="*/ 6881313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81313 h 689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861" h="6895827">
                <a:moveTo>
                  <a:pt x="0" y="6881313"/>
                </a:moveTo>
                <a:lnTo>
                  <a:pt x="1561624" y="3417"/>
                </a:lnTo>
                <a:lnTo>
                  <a:pt x="4789861" y="0"/>
                </a:lnTo>
                <a:cubicBezTo>
                  <a:pt x="4785945" y="2293771"/>
                  <a:pt x="4776480" y="4602056"/>
                  <a:pt x="4772564" y="6895827"/>
                </a:cubicBezTo>
                <a:lnTo>
                  <a:pt x="0" y="6881313"/>
                </a:lnTo>
                <a:close/>
              </a:path>
            </a:pathLst>
          </a:custGeom>
          <a:solidFill>
            <a:srgbClr val="E024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aseline="0"/>
          </a:p>
        </p:txBody>
      </p:sp>
    </p:spTree>
    <p:extLst>
      <p:ext uri="{BB962C8B-B14F-4D97-AF65-F5344CB8AC3E}">
        <p14:creationId xmlns:p14="http://schemas.microsoft.com/office/powerpoint/2010/main" val="303796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9468-BB3C-4445-9350-238459B4B0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F470AC-0B60-C741-B515-A155075448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1F4B698-0C29-C143-9F04-023BA51945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21B4BFA-6916-FB44-A372-E4A8BFF8A5F2}"/>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6" name="Footer Placeholder 5">
            <a:extLst>
              <a:ext uri="{FF2B5EF4-FFF2-40B4-BE49-F238E27FC236}">
                <a16:creationId xmlns:a16="http://schemas.microsoft.com/office/drawing/2014/main" id="{4539925F-B377-5143-98D4-4450B8EC0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168EC9-CBDC-A044-B88C-24E7871F2543}"/>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78631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mart Internet Lab - Slide - Bright  pink slant line">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4A112593-EFFA-4F84-96EE-ED4223AABED8}"/>
              </a:ext>
            </a:extLst>
          </p:cNvPr>
          <p:cNvSpPr/>
          <p:nvPr userDrawn="1"/>
        </p:nvSpPr>
        <p:spPr>
          <a:xfrm>
            <a:off x="7448587" y="0"/>
            <a:ext cx="1756375" cy="6858000"/>
          </a:xfrm>
          <a:custGeom>
            <a:avLst/>
            <a:gdLst>
              <a:gd name="connsiteX0" fmla="*/ 0 w 1609725"/>
              <a:gd name="connsiteY0" fmla="*/ 6286500 h 6286500"/>
              <a:gd name="connsiteX1" fmla="*/ 1444004 w 1609725"/>
              <a:gd name="connsiteY1" fmla="*/ 0 h 6286500"/>
              <a:gd name="connsiteX2" fmla="*/ 1609725 w 1609725"/>
              <a:gd name="connsiteY2" fmla="*/ 0 h 6286500"/>
              <a:gd name="connsiteX3" fmla="*/ 165721 w 1609725"/>
              <a:gd name="connsiteY3" fmla="*/ 6286500 h 6286500"/>
              <a:gd name="connsiteX4" fmla="*/ 0 w 1609725"/>
              <a:gd name="connsiteY4" fmla="*/ 6286500 h 6286500"/>
              <a:gd name="connsiteX0" fmla="*/ 0 w 1609725"/>
              <a:gd name="connsiteY0" fmla="*/ 6683315 h 6683315"/>
              <a:gd name="connsiteX1" fmla="*/ 1530268 w 1609725"/>
              <a:gd name="connsiteY1" fmla="*/ 0 h 6683315"/>
              <a:gd name="connsiteX2" fmla="*/ 1609725 w 1609725"/>
              <a:gd name="connsiteY2" fmla="*/ 396815 h 6683315"/>
              <a:gd name="connsiteX3" fmla="*/ 165721 w 1609725"/>
              <a:gd name="connsiteY3" fmla="*/ 6683315 h 6683315"/>
              <a:gd name="connsiteX4" fmla="*/ 0 w 1609725"/>
              <a:gd name="connsiteY4" fmla="*/ 6683315 h 6683315"/>
              <a:gd name="connsiteX0" fmla="*/ 0 w 1695990"/>
              <a:gd name="connsiteY0" fmla="*/ 6683315 h 6683315"/>
              <a:gd name="connsiteX1" fmla="*/ 1530268 w 1695990"/>
              <a:gd name="connsiteY1" fmla="*/ 0 h 6683315"/>
              <a:gd name="connsiteX2" fmla="*/ 1695990 w 1695990"/>
              <a:gd name="connsiteY2" fmla="*/ 34505 h 6683315"/>
              <a:gd name="connsiteX3" fmla="*/ 165721 w 1695990"/>
              <a:gd name="connsiteY3" fmla="*/ 6683315 h 6683315"/>
              <a:gd name="connsiteX4" fmla="*/ 0 w 1695990"/>
              <a:gd name="connsiteY4" fmla="*/ 6683315 h 6683315"/>
              <a:gd name="connsiteX0" fmla="*/ 0 w 1695990"/>
              <a:gd name="connsiteY0" fmla="*/ 6648810 h 6648810"/>
              <a:gd name="connsiteX1" fmla="*/ 1530268 w 1695990"/>
              <a:gd name="connsiteY1" fmla="*/ 1 h 6648810"/>
              <a:gd name="connsiteX2" fmla="*/ 1695990 w 1695990"/>
              <a:gd name="connsiteY2" fmla="*/ 0 h 6648810"/>
              <a:gd name="connsiteX3" fmla="*/ 165721 w 1695990"/>
              <a:gd name="connsiteY3" fmla="*/ 6648810 h 6648810"/>
              <a:gd name="connsiteX4" fmla="*/ 0 w 1695990"/>
              <a:gd name="connsiteY4" fmla="*/ 6648810 h 6648810"/>
              <a:gd name="connsiteX0" fmla="*/ 0 w 1756375"/>
              <a:gd name="connsiteY0" fmla="*/ 6924855 h 6924855"/>
              <a:gd name="connsiteX1" fmla="*/ 1590653 w 1756375"/>
              <a:gd name="connsiteY1" fmla="*/ 1 h 6924855"/>
              <a:gd name="connsiteX2" fmla="*/ 1756375 w 1756375"/>
              <a:gd name="connsiteY2" fmla="*/ 0 h 6924855"/>
              <a:gd name="connsiteX3" fmla="*/ 226106 w 1756375"/>
              <a:gd name="connsiteY3" fmla="*/ 6648810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48468 w 1756375"/>
              <a:gd name="connsiteY3" fmla="*/ 6916229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82973 w 1756375"/>
              <a:gd name="connsiteY3" fmla="*/ 6924855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91600 w 1756375"/>
              <a:gd name="connsiteY3" fmla="*/ 6924855 h 6924855"/>
              <a:gd name="connsiteX4" fmla="*/ 0 w 1756375"/>
              <a:gd name="connsiteY4" fmla="*/ 6924855 h 6924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375" h="6924855">
                <a:moveTo>
                  <a:pt x="0" y="6924855"/>
                </a:moveTo>
                <a:lnTo>
                  <a:pt x="1590653" y="1"/>
                </a:lnTo>
                <a:lnTo>
                  <a:pt x="1756375" y="0"/>
                </a:lnTo>
                <a:lnTo>
                  <a:pt x="191600" y="6924855"/>
                </a:lnTo>
                <a:lnTo>
                  <a:pt x="0" y="6924855"/>
                </a:lnTo>
                <a:close/>
              </a:path>
            </a:pathLst>
          </a:custGeom>
          <a:solidFill>
            <a:srgbClr val="E024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Title 1">
            <a:extLst>
              <a:ext uri="{FF2B5EF4-FFF2-40B4-BE49-F238E27FC236}">
                <a16:creationId xmlns:a16="http://schemas.microsoft.com/office/drawing/2014/main" id="{F4D97A09-BFC4-44E2-97AD-EA47CE3ACBD2}"/>
              </a:ext>
            </a:extLst>
          </p:cNvPr>
          <p:cNvSpPr>
            <a:spLocks noGrp="1"/>
          </p:cNvSpPr>
          <p:nvPr>
            <p:ph type="title" hasCustomPrompt="1"/>
          </p:nvPr>
        </p:nvSpPr>
        <p:spPr>
          <a:xfrm>
            <a:off x="1070510" y="2674755"/>
            <a:ext cx="6495702" cy="763588"/>
          </a:xfrm>
        </p:spPr>
        <p:txBody>
          <a:bodyPr wrap="square" lIns="90000" tIns="0" rIns="0" bIns="0" anchor="t">
            <a:noAutofit/>
          </a:bodyPr>
          <a:lstStyle>
            <a:lvl1pPr>
              <a:defRPr sz="4000">
                <a:solidFill>
                  <a:schemeClr val="tx1"/>
                </a:solidFill>
              </a:defRPr>
            </a:lvl1pPr>
          </a:lstStyle>
          <a:p>
            <a:r>
              <a:rPr lang="en-US"/>
              <a:t>Click to edit title</a:t>
            </a:r>
            <a:endParaRPr lang="en-GB"/>
          </a:p>
        </p:txBody>
      </p:sp>
      <p:sp>
        <p:nvSpPr>
          <p:cNvPr id="6" name="Slide Number Placeholder 5">
            <a:extLst>
              <a:ext uri="{FF2B5EF4-FFF2-40B4-BE49-F238E27FC236}">
                <a16:creationId xmlns:a16="http://schemas.microsoft.com/office/drawing/2014/main" id="{CBA4BAAD-DFA3-49E4-9FE8-845547C417C1}"/>
              </a:ext>
            </a:extLst>
          </p:cNvPr>
          <p:cNvSpPr>
            <a:spLocks noGrp="1"/>
          </p:cNvSpPr>
          <p:nvPr>
            <p:ph type="sldNum" sz="quarter" idx="4"/>
          </p:nvPr>
        </p:nvSpPr>
        <p:spPr>
          <a:xfrm>
            <a:off x="5784476" y="6356350"/>
            <a:ext cx="623047" cy="324000"/>
          </a:xfrm>
          <a:prstGeom prst="rect">
            <a:avLst/>
          </a:prstGeom>
        </p:spPr>
        <p:txBody>
          <a:bodyPr vert="horz" lIns="91440" tIns="45720" rIns="91440" bIns="45720" rtlCol="0" anchor="ctr"/>
          <a:lstStyle>
            <a:lvl1pPr algn="ctr">
              <a:defRPr sz="1200">
                <a:solidFill>
                  <a:schemeClr val="tx1"/>
                </a:solidFill>
              </a:defRPr>
            </a:lvl1pPr>
          </a:lstStyle>
          <a:p>
            <a:fld id="{C92FB25D-48C0-4A07-9841-B8FCE8592C0D}" type="slidenum">
              <a:rPr lang="en-GB" smtClean="0"/>
              <a:pPr/>
              <a:t>‹#›</a:t>
            </a:fld>
            <a:endParaRPr lang="en-GB"/>
          </a:p>
        </p:txBody>
      </p:sp>
    </p:spTree>
    <p:extLst>
      <p:ext uri="{BB962C8B-B14F-4D97-AF65-F5344CB8AC3E}">
        <p14:creationId xmlns:p14="http://schemas.microsoft.com/office/powerpoint/2010/main" val="411082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mart Internet Lab - End Slide - Bright  pink  right slant">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4A112593-EFFA-4F84-96EE-ED4223AABED8}"/>
              </a:ext>
            </a:extLst>
          </p:cNvPr>
          <p:cNvSpPr/>
          <p:nvPr userDrawn="1"/>
        </p:nvSpPr>
        <p:spPr>
          <a:xfrm>
            <a:off x="7448587" y="-14347"/>
            <a:ext cx="4789861" cy="6895827"/>
          </a:xfrm>
          <a:custGeom>
            <a:avLst/>
            <a:gdLst>
              <a:gd name="connsiteX0" fmla="*/ 0 w 1609725"/>
              <a:gd name="connsiteY0" fmla="*/ 6286500 h 6286500"/>
              <a:gd name="connsiteX1" fmla="*/ 1444004 w 1609725"/>
              <a:gd name="connsiteY1" fmla="*/ 0 h 6286500"/>
              <a:gd name="connsiteX2" fmla="*/ 1609725 w 1609725"/>
              <a:gd name="connsiteY2" fmla="*/ 0 h 6286500"/>
              <a:gd name="connsiteX3" fmla="*/ 165721 w 1609725"/>
              <a:gd name="connsiteY3" fmla="*/ 6286500 h 6286500"/>
              <a:gd name="connsiteX4" fmla="*/ 0 w 1609725"/>
              <a:gd name="connsiteY4" fmla="*/ 6286500 h 6286500"/>
              <a:gd name="connsiteX0" fmla="*/ 0 w 1609725"/>
              <a:gd name="connsiteY0" fmla="*/ 6683315 h 6683315"/>
              <a:gd name="connsiteX1" fmla="*/ 1530268 w 1609725"/>
              <a:gd name="connsiteY1" fmla="*/ 0 h 6683315"/>
              <a:gd name="connsiteX2" fmla="*/ 1609725 w 1609725"/>
              <a:gd name="connsiteY2" fmla="*/ 396815 h 6683315"/>
              <a:gd name="connsiteX3" fmla="*/ 165721 w 1609725"/>
              <a:gd name="connsiteY3" fmla="*/ 6683315 h 6683315"/>
              <a:gd name="connsiteX4" fmla="*/ 0 w 1609725"/>
              <a:gd name="connsiteY4" fmla="*/ 6683315 h 6683315"/>
              <a:gd name="connsiteX0" fmla="*/ 0 w 1695990"/>
              <a:gd name="connsiteY0" fmla="*/ 6683315 h 6683315"/>
              <a:gd name="connsiteX1" fmla="*/ 1530268 w 1695990"/>
              <a:gd name="connsiteY1" fmla="*/ 0 h 6683315"/>
              <a:gd name="connsiteX2" fmla="*/ 1695990 w 1695990"/>
              <a:gd name="connsiteY2" fmla="*/ 34505 h 6683315"/>
              <a:gd name="connsiteX3" fmla="*/ 165721 w 1695990"/>
              <a:gd name="connsiteY3" fmla="*/ 6683315 h 6683315"/>
              <a:gd name="connsiteX4" fmla="*/ 0 w 1695990"/>
              <a:gd name="connsiteY4" fmla="*/ 6683315 h 6683315"/>
              <a:gd name="connsiteX0" fmla="*/ 0 w 1695990"/>
              <a:gd name="connsiteY0" fmla="*/ 6648810 h 6648810"/>
              <a:gd name="connsiteX1" fmla="*/ 1530268 w 1695990"/>
              <a:gd name="connsiteY1" fmla="*/ 1 h 6648810"/>
              <a:gd name="connsiteX2" fmla="*/ 1695990 w 1695990"/>
              <a:gd name="connsiteY2" fmla="*/ 0 h 6648810"/>
              <a:gd name="connsiteX3" fmla="*/ 165721 w 1695990"/>
              <a:gd name="connsiteY3" fmla="*/ 6648810 h 6648810"/>
              <a:gd name="connsiteX4" fmla="*/ 0 w 1695990"/>
              <a:gd name="connsiteY4" fmla="*/ 6648810 h 6648810"/>
              <a:gd name="connsiteX0" fmla="*/ 0 w 1756375"/>
              <a:gd name="connsiteY0" fmla="*/ 6924855 h 6924855"/>
              <a:gd name="connsiteX1" fmla="*/ 1590653 w 1756375"/>
              <a:gd name="connsiteY1" fmla="*/ 1 h 6924855"/>
              <a:gd name="connsiteX2" fmla="*/ 1756375 w 1756375"/>
              <a:gd name="connsiteY2" fmla="*/ 0 h 6924855"/>
              <a:gd name="connsiteX3" fmla="*/ 226106 w 1756375"/>
              <a:gd name="connsiteY3" fmla="*/ 6648810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48468 w 1756375"/>
              <a:gd name="connsiteY3" fmla="*/ 6916229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82973 w 1756375"/>
              <a:gd name="connsiteY3" fmla="*/ 6924855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91600 w 1756375"/>
              <a:gd name="connsiteY3" fmla="*/ 6924855 h 6924855"/>
              <a:gd name="connsiteX4" fmla="*/ 0 w 1756375"/>
              <a:gd name="connsiteY4" fmla="*/ 6924855 h 6924855"/>
              <a:gd name="connsiteX0" fmla="*/ 0 w 4818889"/>
              <a:gd name="connsiteY0" fmla="*/ 6924854 h 6924854"/>
              <a:gd name="connsiteX1" fmla="*/ 1590653 w 4818889"/>
              <a:gd name="connsiteY1" fmla="*/ 0 h 6924854"/>
              <a:gd name="connsiteX2" fmla="*/ 4818889 w 4818889"/>
              <a:gd name="connsiteY2" fmla="*/ 29027 h 6924854"/>
              <a:gd name="connsiteX3" fmla="*/ 191600 w 4818889"/>
              <a:gd name="connsiteY3" fmla="*/ 6924854 h 6924854"/>
              <a:gd name="connsiteX4" fmla="*/ 0 w 4818889"/>
              <a:gd name="connsiteY4" fmla="*/ 6924854 h 6924854"/>
              <a:gd name="connsiteX0" fmla="*/ 0 w 4818889"/>
              <a:gd name="connsiteY0" fmla="*/ 6924854 h 6939368"/>
              <a:gd name="connsiteX1" fmla="*/ 1590653 w 4818889"/>
              <a:gd name="connsiteY1" fmla="*/ 0 h 6939368"/>
              <a:gd name="connsiteX2" fmla="*/ 4818889 w 4818889"/>
              <a:gd name="connsiteY2" fmla="*/ 29027 h 6939368"/>
              <a:gd name="connsiteX3" fmla="*/ 4763600 w 4818889"/>
              <a:gd name="connsiteY3" fmla="*/ 6939368 h 6939368"/>
              <a:gd name="connsiteX4" fmla="*/ 0 w 4818889"/>
              <a:gd name="connsiteY4" fmla="*/ 6924854 h 6939368"/>
              <a:gd name="connsiteX0" fmla="*/ 0 w 4818889"/>
              <a:gd name="connsiteY0" fmla="*/ 6895827 h 6910341"/>
              <a:gd name="connsiteX1" fmla="*/ 1547110 w 4818889"/>
              <a:gd name="connsiteY1" fmla="*/ 2 h 6910341"/>
              <a:gd name="connsiteX2" fmla="*/ 4818889 w 4818889"/>
              <a:gd name="connsiteY2" fmla="*/ 0 h 6910341"/>
              <a:gd name="connsiteX3" fmla="*/ 4763600 w 4818889"/>
              <a:gd name="connsiteY3" fmla="*/ 6910341 h 6910341"/>
              <a:gd name="connsiteX4" fmla="*/ 0 w 4818889"/>
              <a:gd name="connsiteY4" fmla="*/ 6895827 h 6910341"/>
              <a:gd name="connsiteX0" fmla="*/ 0 w 4763600"/>
              <a:gd name="connsiteY0" fmla="*/ 6910342 h 6924856"/>
              <a:gd name="connsiteX1" fmla="*/ 1547110 w 4763600"/>
              <a:gd name="connsiteY1" fmla="*/ 14517 h 6924856"/>
              <a:gd name="connsiteX2" fmla="*/ 4673747 w 4763600"/>
              <a:gd name="connsiteY2" fmla="*/ 0 h 6924856"/>
              <a:gd name="connsiteX3" fmla="*/ 4763600 w 4763600"/>
              <a:gd name="connsiteY3" fmla="*/ 6924856 h 6924856"/>
              <a:gd name="connsiteX4" fmla="*/ 0 w 4763600"/>
              <a:gd name="connsiteY4" fmla="*/ 6910342 h 6924856"/>
              <a:gd name="connsiteX0" fmla="*/ 0 w 4775347"/>
              <a:gd name="connsiteY0" fmla="*/ 6895825 h 6910339"/>
              <a:gd name="connsiteX1" fmla="*/ 1547110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75347"/>
              <a:gd name="connsiteY0" fmla="*/ 6895825 h 6910339"/>
              <a:gd name="connsiteX1" fmla="*/ 1561624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89861"/>
              <a:gd name="connsiteY0" fmla="*/ 6895825 h 6910339"/>
              <a:gd name="connsiteX1" fmla="*/ 1561624 w 4789861"/>
              <a:gd name="connsiteY1" fmla="*/ 0 h 6910339"/>
              <a:gd name="connsiteX2" fmla="*/ 4789861 w 4789861"/>
              <a:gd name="connsiteY2" fmla="*/ 14512 h 6910339"/>
              <a:gd name="connsiteX3" fmla="*/ 4763600 w 4789861"/>
              <a:gd name="connsiteY3" fmla="*/ 6910339 h 6910339"/>
              <a:gd name="connsiteX4" fmla="*/ 0 w 4789861"/>
              <a:gd name="connsiteY4" fmla="*/ 6895825 h 6910339"/>
              <a:gd name="connsiteX0" fmla="*/ 0 w 4789861"/>
              <a:gd name="connsiteY0" fmla="*/ 6881313 h 6895827"/>
              <a:gd name="connsiteX1" fmla="*/ 1561624 w 4789861"/>
              <a:gd name="connsiteY1" fmla="*/ 3417 h 6895827"/>
              <a:gd name="connsiteX2" fmla="*/ 4789861 w 4789861"/>
              <a:gd name="connsiteY2" fmla="*/ 0 h 6895827"/>
              <a:gd name="connsiteX3" fmla="*/ 4763600 w 4789861"/>
              <a:gd name="connsiteY3" fmla="*/ 6895827 h 6895827"/>
              <a:gd name="connsiteX4" fmla="*/ 0 w 4789861"/>
              <a:gd name="connsiteY4" fmla="*/ 6881313 h 6895827"/>
              <a:gd name="connsiteX0" fmla="*/ 0 w 4789861"/>
              <a:gd name="connsiteY0" fmla="*/ 6881313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81313 h 689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861" h="6895827">
                <a:moveTo>
                  <a:pt x="0" y="6881313"/>
                </a:moveTo>
                <a:lnTo>
                  <a:pt x="1561624" y="3417"/>
                </a:lnTo>
                <a:lnTo>
                  <a:pt x="4789861" y="0"/>
                </a:lnTo>
                <a:cubicBezTo>
                  <a:pt x="4785945" y="2293771"/>
                  <a:pt x="4776480" y="4602056"/>
                  <a:pt x="4772564" y="6895827"/>
                </a:cubicBezTo>
                <a:lnTo>
                  <a:pt x="0" y="6881313"/>
                </a:lnTo>
                <a:close/>
              </a:path>
            </a:pathLst>
          </a:custGeom>
          <a:solidFill>
            <a:srgbClr val="E024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aseline="0"/>
          </a:p>
        </p:txBody>
      </p:sp>
      <p:sp>
        <p:nvSpPr>
          <p:cNvPr id="8" name="Text Placeholder 3">
            <a:extLst>
              <a:ext uri="{FF2B5EF4-FFF2-40B4-BE49-F238E27FC236}">
                <a16:creationId xmlns:a16="http://schemas.microsoft.com/office/drawing/2014/main" id="{D2E7391E-64BF-4751-AF67-509479C702E8}"/>
              </a:ext>
            </a:extLst>
          </p:cNvPr>
          <p:cNvSpPr txBox="1">
            <a:spLocks/>
          </p:cNvSpPr>
          <p:nvPr userDrawn="1"/>
        </p:nvSpPr>
        <p:spPr>
          <a:xfrm>
            <a:off x="9845819" y="6356350"/>
            <a:ext cx="1881178" cy="324000"/>
          </a:xfrm>
          <a:prstGeom prst="rect">
            <a:avLst/>
          </a:prstGeom>
        </p:spPr>
        <p:txBody>
          <a:bodyPr vert="horz" lIns="72000" tIns="36000" rIns="72000" bIns="36000" rtlCol="0" anchor="ctr">
            <a:noAutofit/>
          </a:bodyPr>
          <a:lstStyle>
            <a:lvl1pPr marL="457189" indent="-457189" algn="l" defTabSz="914400" rtl="0" eaLnBrk="1" latinLnBrk="0" hangingPunct="1">
              <a:lnSpc>
                <a:spcPct val="90000"/>
              </a:lnSpc>
              <a:spcBef>
                <a:spcPts val="1000"/>
              </a:spcBef>
              <a:buFont typeface="Arial" charset="0"/>
              <a:buChar char="•"/>
              <a:defRPr sz="2667" b="0" i="0" kern="1200">
                <a:solidFill>
                  <a:schemeClr val="tx1"/>
                </a:solidFill>
                <a:latin typeface="Arial" charset="0"/>
                <a:ea typeface="Arial" charset="0"/>
                <a:cs typeface="Arial" charset="0"/>
              </a:defRPr>
            </a:lvl1pPr>
            <a:lvl2pPr marL="106677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2pPr>
            <a:lvl3pPr marL="167635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3pPr>
            <a:lvl4pPr marL="228594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4pPr>
            <a:lvl5pPr marL="289552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charset="0"/>
              <a:buNone/>
            </a:pPr>
            <a:r>
              <a:rPr lang="en-GB" sz="1800" b="0" i="0" kern="1200">
                <a:solidFill>
                  <a:schemeClr val="bg1"/>
                </a:solidFill>
                <a:effectLst/>
                <a:latin typeface="Arial" charset="0"/>
                <a:ea typeface="Arial" charset="0"/>
                <a:cs typeface="Arial" charset="0"/>
              </a:rPr>
              <a:t>@bristol_smart</a:t>
            </a:r>
            <a:endParaRPr lang="en-GB" sz="1800">
              <a:solidFill>
                <a:schemeClr val="bg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5A43F187-7ADA-4E7B-9F70-6FF11F1A2035}"/>
              </a:ext>
            </a:extLst>
          </p:cNvPr>
          <p:cNvSpPr>
            <a:spLocks noGrp="1"/>
          </p:cNvSpPr>
          <p:nvPr>
            <p:ph type="title" hasCustomPrompt="1"/>
          </p:nvPr>
        </p:nvSpPr>
        <p:spPr>
          <a:xfrm>
            <a:off x="1070510" y="2674755"/>
            <a:ext cx="6495702" cy="530358"/>
          </a:xfrm>
        </p:spPr>
        <p:txBody>
          <a:bodyPr wrap="square" lIns="90000" tIns="0" rIns="0" bIns="0" anchor="t">
            <a:noAutofit/>
          </a:bodyPr>
          <a:lstStyle>
            <a:lvl1pPr>
              <a:defRPr sz="4000">
                <a:solidFill>
                  <a:schemeClr val="tx1"/>
                </a:solidFill>
              </a:defRPr>
            </a:lvl1pPr>
          </a:lstStyle>
          <a:p>
            <a:r>
              <a:rPr lang="en-US"/>
              <a:t>Thank you</a:t>
            </a:r>
            <a:endParaRPr lang="en-GB"/>
          </a:p>
        </p:txBody>
      </p:sp>
      <p:sp>
        <p:nvSpPr>
          <p:cNvPr id="10" name="Text Placeholder 6">
            <a:extLst>
              <a:ext uri="{FF2B5EF4-FFF2-40B4-BE49-F238E27FC236}">
                <a16:creationId xmlns:a16="http://schemas.microsoft.com/office/drawing/2014/main" id="{E94EA55E-BB33-421B-9A02-9F7DEE9E8B58}"/>
              </a:ext>
            </a:extLst>
          </p:cNvPr>
          <p:cNvSpPr>
            <a:spLocks noGrp="1"/>
          </p:cNvSpPr>
          <p:nvPr>
            <p:ph type="body" sz="quarter" idx="12" hasCustomPrompt="1"/>
          </p:nvPr>
        </p:nvSpPr>
        <p:spPr>
          <a:xfrm>
            <a:off x="1070162" y="3289909"/>
            <a:ext cx="6496050" cy="1338652"/>
          </a:xfrm>
        </p:spPr>
        <p:txBody>
          <a:bodyPr lIns="90000">
            <a:noAutofit/>
          </a:bodyPr>
          <a:lstStyle>
            <a:lvl1pPr marL="0" indent="0">
              <a:lnSpc>
                <a:spcPct val="100000"/>
              </a:lnSpc>
              <a:spcBef>
                <a:spcPts val="0"/>
              </a:spcBef>
              <a:buFontTx/>
              <a:buNone/>
              <a:defRPr sz="2400"/>
            </a:lvl1pPr>
          </a:lstStyle>
          <a:p>
            <a:pPr lvl="0"/>
            <a:r>
              <a:rPr lang="en-US" sz="2000">
                <a:solidFill>
                  <a:schemeClr val="tx1"/>
                </a:solidFill>
                <a:latin typeface="Arial" panose="020B0604020202020204" pitchFamily="34" charset="0"/>
                <a:cs typeface="Arial" panose="020B0604020202020204" pitchFamily="34" charset="0"/>
              </a:rPr>
              <a:t>Click to edit text</a:t>
            </a:r>
          </a:p>
        </p:txBody>
      </p:sp>
      <p:sp>
        <p:nvSpPr>
          <p:cNvPr id="9" name="Slide Number Placeholder 5">
            <a:extLst>
              <a:ext uri="{FF2B5EF4-FFF2-40B4-BE49-F238E27FC236}">
                <a16:creationId xmlns:a16="http://schemas.microsoft.com/office/drawing/2014/main" id="{11B942EE-89A7-443E-8F1B-A172C0E7DE49}"/>
              </a:ext>
            </a:extLst>
          </p:cNvPr>
          <p:cNvSpPr>
            <a:spLocks noGrp="1"/>
          </p:cNvSpPr>
          <p:nvPr>
            <p:ph type="sldNum" sz="quarter" idx="4"/>
          </p:nvPr>
        </p:nvSpPr>
        <p:spPr>
          <a:xfrm>
            <a:off x="5784476" y="6356350"/>
            <a:ext cx="623047" cy="324000"/>
          </a:xfrm>
          <a:prstGeom prst="rect">
            <a:avLst/>
          </a:prstGeom>
        </p:spPr>
        <p:txBody>
          <a:bodyPr vert="horz" lIns="91440" tIns="45720" rIns="91440" bIns="45720" rtlCol="0" anchor="ctr"/>
          <a:lstStyle>
            <a:lvl1pPr algn="ctr">
              <a:defRPr sz="1200">
                <a:solidFill>
                  <a:schemeClr val="tx1"/>
                </a:solidFill>
              </a:defRPr>
            </a:lvl1pPr>
          </a:lstStyle>
          <a:p>
            <a:fld id="{C92FB25D-48C0-4A07-9841-B8FCE8592C0D}" type="slidenum">
              <a:rPr lang="en-GB" smtClean="0"/>
              <a:pPr/>
              <a:t>‹#›</a:t>
            </a:fld>
            <a:endParaRPr lang="en-GB"/>
          </a:p>
        </p:txBody>
      </p:sp>
    </p:spTree>
    <p:extLst>
      <p:ext uri="{BB962C8B-B14F-4D97-AF65-F5344CB8AC3E}">
        <p14:creationId xmlns:p14="http://schemas.microsoft.com/office/powerpoint/2010/main" val="324365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rt Internet Lab_End Slide - Bright  pink  right slant- no group">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4A112593-EFFA-4F84-96EE-ED4223AABED8}"/>
              </a:ext>
            </a:extLst>
          </p:cNvPr>
          <p:cNvSpPr/>
          <p:nvPr userDrawn="1"/>
        </p:nvSpPr>
        <p:spPr>
          <a:xfrm>
            <a:off x="7448587" y="-14347"/>
            <a:ext cx="4789861" cy="6895827"/>
          </a:xfrm>
          <a:custGeom>
            <a:avLst/>
            <a:gdLst>
              <a:gd name="connsiteX0" fmla="*/ 0 w 1609725"/>
              <a:gd name="connsiteY0" fmla="*/ 6286500 h 6286500"/>
              <a:gd name="connsiteX1" fmla="*/ 1444004 w 1609725"/>
              <a:gd name="connsiteY1" fmla="*/ 0 h 6286500"/>
              <a:gd name="connsiteX2" fmla="*/ 1609725 w 1609725"/>
              <a:gd name="connsiteY2" fmla="*/ 0 h 6286500"/>
              <a:gd name="connsiteX3" fmla="*/ 165721 w 1609725"/>
              <a:gd name="connsiteY3" fmla="*/ 6286500 h 6286500"/>
              <a:gd name="connsiteX4" fmla="*/ 0 w 1609725"/>
              <a:gd name="connsiteY4" fmla="*/ 6286500 h 6286500"/>
              <a:gd name="connsiteX0" fmla="*/ 0 w 1609725"/>
              <a:gd name="connsiteY0" fmla="*/ 6683315 h 6683315"/>
              <a:gd name="connsiteX1" fmla="*/ 1530268 w 1609725"/>
              <a:gd name="connsiteY1" fmla="*/ 0 h 6683315"/>
              <a:gd name="connsiteX2" fmla="*/ 1609725 w 1609725"/>
              <a:gd name="connsiteY2" fmla="*/ 396815 h 6683315"/>
              <a:gd name="connsiteX3" fmla="*/ 165721 w 1609725"/>
              <a:gd name="connsiteY3" fmla="*/ 6683315 h 6683315"/>
              <a:gd name="connsiteX4" fmla="*/ 0 w 1609725"/>
              <a:gd name="connsiteY4" fmla="*/ 6683315 h 6683315"/>
              <a:gd name="connsiteX0" fmla="*/ 0 w 1695990"/>
              <a:gd name="connsiteY0" fmla="*/ 6683315 h 6683315"/>
              <a:gd name="connsiteX1" fmla="*/ 1530268 w 1695990"/>
              <a:gd name="connsiteY1" fmla="*/ 0 h 6683315"/>
              <a:gd name="connsiteX2" fmla="*/ 1695990 w 1695990"/>
              <a:gd name="connsiteY2" fmla="*/ 34505 h 6683315"/>
              <a:gd name="connsiteX3" fmla="*/ 165721 w 1695990"/>
              <a:gd name="connsiteY3" fmla="*/ 6683315 h 6683315"/>
              <a:gd name="connsiteX4" fmla="*/ 0 w 1695990"/>
              <a:gd name="connsiteY4" fmla="*/ 6683315 h 6683315"/>
              <a:gd name="connsiteX0" fmla="*/ 0 w 1695990"/>
              <a:gd name="connsiteY0" fmla="*/ 6648810 h 6648810"/>
              <a:gd name="connsiteX1" fmla="*/ 1530268 w 1695990"/>
              <a:gd name="connsiteY1" fmla="*/ 1 h 6648810"/>
              <a:gd name="connsiteX2" fmla="*/ 1695990 w 1695990"/>
              <a:gd name="connsiteY2" fmla="*/ 0 h 6648810"/>
              <a:gd name="connsiteX3" fmla="*/ 165721 w 1695990"/>
              <a:gd name="connsiteY3" fmla="*/ 6648810 h 6648810"/>
              <a:gd name="connsiteX4" fmla="*/ 0 w 1695990"/>
              <a:gd name="connsiteY4" fmla="*/ 6648810 h 6648810"/>
              <a:gd name="connsiteX0" fmla="*/ 0 w 1756375"/>
              <a:gd name="connsiteY0" fmla="*/ 6924855 h 6924855"/>
              <a:gd name="connsiteX1" fmla="*/ 1590653 w 1756375"/>
              <a:gd name="connsiteY1" fmla="*/ 1 h 6924855"/>
              <a:gd name="connsiteX2" fmla="*/ 1756375 w 1756375"/>
              <a:gd name="connsiteY2" fmla="*/ 0 h 6924855"/>
              <a:gd name="connsiteX3" fmla="*/ 226106 w 1756375"/>
              <a:gd name="connsiteY3" fmla="*/ 6648810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48468 w 1756375"/>
              <a:gd name="connsiteY3" fmla="*/ 6916229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82973 w 1756375"/>
              <a:gd name="connsiteY3" fmla="*/ 6924855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91600 w 1756375"/>
              <a:gd name="connsiteY3" fmla="*/ 6924855 h 6924855"/>
              <a:gd name="connsiteX4" fmla="*/ 0 w 1756375"/>
              <a:gd name="connsiteY4" fmla="*/ 6924855 h 6924855"/>
              <a:gd name="connsiteX0" fmla="*/ 0 w 4818889"/>
              <a:gd name="connsiteY0" fmla="*/ 6924854 h 6924854"/>
              <a:gd name="connsiteX1" fmla="*/ 1590653 w 4818889"/>
              <a:gd name="connsiteY1" fmla="*/ 0 h 6924854"/>
              <a:gd name="connsiteX2" fmla="*/ 4818889 w 4818889"/>
              <a:gd name="connsiteY2" fmla="*/ 29027 h 6924854"/>
              <a:gd name="connsiteX3" fmla="*/ 191600 w 4818889"/>
              <a:gd name="connsiteY3" fmla="*/ 6924854 h 6924854"/>
              <a:gd name="connsiteX4" fmla="*/ 0 w 4818889"/>
              <a:gd name="connsiteY4" fmla="*/ 6924854 h 6924854"/>
              <a:gd name="connsiteX0" fmla="*/ 0 w 4818889"/>
              <a:gd name="connsiteY0" fmla="*/ 6924854 h 6939368"/>
              <a:gd name="connsiteX1" fmla="*/ 1590653 w 4818889"/>
              <a:gd name="connsiteY1" fmla="*/ 0 h 6939368"/>
              <a:gd name="connsiteX2" fmla="*/ 4818889 w 4818889"/>
              <a:gd name="connsiteY2" fmla="*/ 29027 h 6939368"/>
              <a:gd name="connsiteX3" fmla="*/ 4763600 w 4818889"/>
              <a:gd name="connsiteY3" fmla="*/ 6939368 h 6939368"/>
              <a:gd name="connsiteX4" fmla="*/ 0 w 4818889"/>
              <a:gd name="connsiteY4" fmla="*/ 6924854 h 6939368"/>
              <a:gd name="connsiteX0" fmla="*/ 0 w 4818889"/>
              <a:gd name="connsiteY0" fmla="*/ 6895827 h 6910341"/>
              <a:gd name="connsiteX1" fmla="*/ 1547110 w 4818889"/>
              <a:gd name="connsiteY1" fmla="*/ 2 h 6910341"/>
              <a:gd name="connsiteX2" fmla="*/ 4818889 w 4818889"/>
              <a:gd name="connsiteY2" fmla="*/ 0 h 6910341"/>
              <a:gd name="connsiteX3" fmla="*/ 4763600 w 4818889"/>
              <a:gd name="connsiteY3" fmla="*/ 6910341 h 6910341"/>
              <a:gd name="connsiteX4" fmla="*/ 0 w 4818889"/>
              <a:gd name="connsiteY4" fmla="*/ 6895827 h 6910341"/>
              <a:gd name="connsiteX0" fmla="*/ 0 w 4763600"/>
              <a:gd name="connsiteY0" fmla="*/ 6910342 h 6924856"/>
              <a:gd name="connsiteX1" fmla="*/ 1547110 w 4763600"/>
              <a:gd name="connsiteY1" fmla="*/ 14517 h 6924856"/>
              <a:gd name="connsiteX2" fmla="*/ 4673747 w 4763600"/>
              <a:gd name="connsiteY2" fmla="*/ 0 h 6924856"/>
              <a:gd name="connsiteX3" fmla="*/ 4763600 w 4763600"/>
              <a:gd name="connsiteY3" fmla="*/ 6924856 h 6924856"/>
              <a:gd name="connsiteX4" fmla="*/ 0 w 4763600"/>
              <a:gd name="connsiteY4" fmla="*/ 6910342 h 6924856"/>
              <a:gd name="connsiteX0" fmla="*/ 0 w 4775347"/>
              <a:gd name="connsiteY0" fmla="*/ 6895825 h 6910339"/>
              <a:gd name="connsiteX1" fmla="*/ 1547110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75347"/>
              <a:gd name="connsiteY0" fmla="*/ 6895825 h 6910339"/>
              <a:gd name="connsiteX1" fmla="*/ 1561624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89861"/>
              <a:gd name="connsiteY0" fmla="*/ 6895825 h 6910339"/>
              <a:gd name="connsiteX1" fmla="*/ 1561624 w 4789861"/>
              <a:gd name="connsiteY1" fmla="*/ 0 h 6910339"/>
              <a:gd name="connsiteX2" fmla="*/ 4789861 w 4789861"/>
              <a:gd name="connsiteY2" fmla="*/ 14512 h 6910339"/>
              <a:gd name="connsiteX3" fmla="*/ 4763600 w 4789861"/>
              <a:gd name="connsiteY3" fmla="*/ 6910339 h 6910339"/>
              <a:gd name="connsiteX4" fmla="*/ 0 w 4789861"/>
              <a:gd name="connsiteY4" fmla="*/ 6895825 h 6910339"/>
              <a:gd name="connsiteX0" fmla="*/ 0 w 4789861"/>
              <a:gd name="connsiteY0" fmla="*/ 6881313 h 6895827"/>
              <a:gd name="connsiteX1" fmla="*/ 1561624 w 4789861"/>
              <a:gd name="connsiteY1" fmla="*/ 3417 h 6895827"/>
              <a:gd name="connsiteX2" fmla="*/ 4789861 w 4789861"/>
              <a:gd name="connsiteY2" fmla="*/ 0 h 6895827"/>
              <a:gd name="connsiteX3" fmla="*/ 4763600 w 4789861"/>
              <a:gd name="connsiteY3" fmla="*/ 6895827 h 6895827"/>
              <a:gd name="connsiteX4" fmla="*/ 0 w 4789861"/>
              <a:gd name="connsiteY4" fmla="*/ 6881313 h 6895827"/>
              <a:gd name="connsiteX0" fmla="*/ 0 w 4789861"/>
              <a:gd name="connsiteY0" fmla="*/ 6881313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81313 h 689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861" h="6895827">
                <a:moveTo>
                  <a:pt x="0" y="6881313"/>
                </a:moveTo>
                <a:lnTo>
                  <a:pt x="1561624" y="3417"/>
                </a:lnTo>
                <a:lnTo>
                  <a:pt x="4789861" y="0"/>
                </a:lnTo>
                <a:cubicBezTo>
                  <a:pt x="4785945" y="2293771"/>
                  <a:pt x="4776480" y="4602056"/>
                  <a:pt x="4772564" y="6895827"/>
                </a:cubicBezTo>
                <a:lnTo>
                  <a:pt x="0" y="6881313"/>
                </a:lnTo>
                <a:close/>
              </a:path>
            </a:pathLst>
          </a:custGeom>
          <a:solidFill>
            <a:srgbClr val="E024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aseline="0"/>
          </a:p>
        </p:txBody>
      </p:sp>
      <p:sp>
        <p:nvSpPr>
          <p:cNvPr id="8" name="Text Placeholder 3">
            <a:extLst>
              <a:ext uri="{FF2B5EF4-FFF2-40B4-BE49-F238E27FC236}">
                <a16:creationId xmlns:a16="http://schemas.microsoft.com/office/drawing/2014/main" id="{D2E7391E-64BF-4751-AF67-509479C702E8}"/>
              </a:ext>
            </a:extLst>
          </p:cNvPr>
          <p:cNvSpPr txBox="1">
            <a:spLocks/>
          </p:cNvSpPr>
          <p:nvPr userDrawn="1"/>
        </p:nvSpPr>
        <p:spPr>
          <a:xfrm>
            <a:off x="9845819" y="6356350"/>
            <a:ext cx="1881178" cy="324000"/>
          </a:xfrm>
          <a:prstGeom prst="rect">
            <a:avLst/>
          </a:prstGeom>
        </p:spPr>
        <p:txBody>
          <a:bodyPr vert="horz" lIns="72000" tIns="36000" rIns="72000" bIns="36000" rtlCol="0" anchor="ctr">
            <a:noAutofit/>
          </a:bodyPr>
          <a:lstStyle>
            <a:lvl1pPr marL="457189" indent="-457189" algn="l" defTabSz="914400" rtl="0" eaLnBrk="1" latinLnBrk="0" hangingPunct="1">
              <a:lnSpc>
                <a:spcPct val="90000"/>
              </a:lnSpc>
              <a:spcBef>
                <a:spcPts val="1000"/>
              </a:spcBef>
              <a:buFont typeface="Arial" charset="0"/>
              <a:buChar char="•"/>
              <a:defRPr sz="2667" b="0" i="0" kern="1200">
                <a:solidFill>
                  <a:schemeClr val="tx1"/>
                </a:solidFill>
                <a:latin typeface="Arial" charset="0"/>
                <a:ea typeface="Arial" charset="0"/>
                <a:cs typeface="Arial" charset="0"/>
              </a:defRPr>
            </a:lvl1pPr>
            <a:lvl2pPr marL="106677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2pPr>
            <a:lvl3pPr marL="167635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3pPr>
            <a:lvl4pPr marL="228594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4pPr>
            <a:lvl5pPr marL="289552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charset="0"/>
              <a:buNone/>
            </a:pPr>
            <a:r>
              <a:rPr lang="en-GB" sz="1800" b="0" i="0" kern="1200">
                <a:solidFill>
                  <a:schemeClr val="bg1"/>
                </a:solidFill>
                <a:effectLst/>
                <a:latin typeface="Arial" charset="0"/>
                <a:ea typeface="Arial" charset="0"/>
                <a:cs typeface="Arial" charset="0"/>
              </a:rPr>
              <a:t>@bristol_smart</a:t>
            </a:r>
            <a:endParaRPr lang="en-GB" sz="1800">
              <a:solidFill>
                <a:schemeClr val="bg1"/>
              </a:solidFill>
              <a:latin typeface="Arial" panose="020B0604020202020204" pitchFamily="34" charset="0"/>
              <a:cs typeface="Arial" panose="020B0604020202020204" pitchFamily="34" charset="0"/>
            </a:endParaRPr>
          </a:p>
        </p:txBody>
      </p:sp>
      <p:pic>
        <p:nvPicPr>
          <p:cNvPr id="7" name="Picture 6">
            <a:hlinkClick r:id="rId2"/>
            <a:extLst>
              <a:ext uri="{FF2B5EF4-FFF2-40B4-BE49-F238E27FC236}">
                <a16:creationId xmlns:a16="http://schemas.microsoft.com/office/drawing/2014/main" id="{BC3A7AB0-488F-4CC0-94AB-8CF05F1E0A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54207" y="232016"/>
            <a:ext cx="1486964" cy="680556"/>
          </a:xfrm>
          <a:prstGeom prst="rect">
            <a:avLst/>
          </a:prstGeom>
        </p:spPr>
      </p:pic>
      <p:sp>
        <p:nvSpPr>
          <p:cNvPr id="6" name="Title 1">
            <a:extLst>
              <a:ext uri="{FF2B5EF4-FFF2-40B4-BE49-F238E27FC236}">
                <a16:creationId xmlns:a16="http://schemas.microsoft.com/office/drawing/2014/main" id="{C413AEBE-42BF-413B-A4F8-CEF7E4BACD0A}"/>
              </a:ext>
            </a:extLst>
          </p:cNvPr>
          <p:cNvSpPr>
            <a:spLocks noGrp="1"/>
          </p:cNvSpPr>
          <p:nvPr>
            <p:ph type="title" hasCustomPrompt="1"/>
          </p:nvPr>
        </p:nvSpPr>
        <p:spPr>
          <a:xfrm>
            <a:off x="1070510" y="2674755"/>
            <a:ext cx="6495702" cy="530358"/>
          </a:xfrm>
        </p:spPr>
        <p:txBody>
          <a:bodyPr wrap="square" lIns="90000" tIns="0" rIns="0" bIns="0" anchor="t">
            <a:noAutofit/>
          </a:bodyPr>
          <a:lstStyle>
            <a:lvl1pPr>
              <a:defRPr sz="4000">
                <a:solidFill>
                  <a:schemeClr val="tx1"/>
                </a:solidFill>
              </a:defRPr>
            </a:lvl1pPr>
          </a:lstStyle>
          <a:p>
            <a:r>
              <a:rPr lang="en-US"/>
              <a:t>Thank you</a:t>
            </a:r>
            <a:endParaRPr lang="en-GB"/>
          </a:p>
        </p:txBody>
      </p:sp>
      <p:sp>
        <p:nvSpPr>
          <p:cNvPr id="9" name="Slide Number Placeholder 5">
            <a:extLst>
              <a:ext uri="{FF2B5EF4-FFF2-40B4-BE49-F238E27FC236}">
                <a16:creationId xmlns:a16="http://schemas.microsoft.com/office/drawing/2014/main" id="{8B7E7A76-27FA-4FC6-8260-50FF16AF0A7D}"/>
              </a:ext>
            </a:extLst>
          </p:cNvPr>
          <p:cNvSpPr>
            <a:spLocks noGrp="1"/>
          </p:cNvSpPr>
          <p:nvPr>
            <p:ph type="sldNum" sz="quarter" idx="4"/>
          </p:nvPr>
        </p:nvSpPr>
        <p:spPr>
          <a:xfrm>
            <a:off x="5784476" y="6356350"/>
            <a:ext cx="623047" cy="324000"/>
          </a:xfrm>
          <a:prstGeom prst="rect">
            <a:avLst/>
          </a:prstGeom>
        </p:spPr>
        <p:txBody>
          <a:bodyPr vert="horz" lIns="91440" tIns="45720" rIns="91440" bIns="45720" rtlCol="0" anchor="ctr"/>
          <a:lstStyle>
            <a:lvl1pPr algn="ctr">
              <a:defRPr sz="1200">
                <a:solidFill>
                  <a:schemeClr val="tx1"/>
                </a:solidFill>
              </a:defRPr>
            </a:lvl1pPr>
          </a:lstStyle>
          <a:p>
            <a:fld id="{C92FB25D-48C0-4A07-9841-B8FCE8592C0D}" type="slidenum">
              <a:rPr lang="en-GB" smtClean="0"/>
              <a:pPr/>
              <a:t>‹#›</a:t>
            </a:fld>
            <a:endParaRPr lang="en-GB"/>
          </a:p>
        </p:txBody>
      </p:sp>
    </p:spTree>
    <p:extLst>
      <p:ext uri="{BB962C8B-B14F-4D97-AF65-F5344CB8AC3E}">
        <p14:creationId xmlns:p14="http://schemas.microsoft.com/office/powerpoint/2010/main" val="138517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rt Internet Lab - End Slide - Bright  pink left slant ">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4A112593-EFFA-4F84-96EE-ED4223AABED8}"/>
              </a:ext>
            </a:extLst>
          </p:cNvPr>
          <p:cNvSpPr>
            <a:spLocks/>
          </p:cNvSpPr>
          <p:nvPr userDrawn="1"/>
        </p:nvSpPr>
        <p:spPr>
          <a:xfrm flipH="1" flipV="1">
            <a:off x="-5220" y="-16699"/>
            <a:ext cx="9060162" cy="6925430"/>
          </a:xfrm>
          <a:custGeom>
            <a:avLst/>
            <a:gdLst>
              <a:gd name="connsiteX0" fmla="*/ 0 w 1609725"/>
              <a:gd name="connsiteY0" fmla="*/ 6286500 h 6286500"/>
              <a:gd name="connsiteX1" fmla="*/ 1444004 w 1609725"/>
              <a:gd name="connsiteY1" fmla="*/ 0 h 6286500"/>
              <a:gd name="connsiteX2" fmla="*/ 1609725 w 1609725"/>
              <a:gd name="connsiteY2" fmla="*/ 0 h 6286500"/>
              <a:gd name="connsiteX3" fmla="*/ 165721 w 1609725"/>
              <a:gd name="connsiteY3" fmla="*/ 6286500 h 6286500"/>
              <a:gd name="connsiteX4" fmla="*/ 0 w 1609725"/>
              <a:gd name="connsiteY4" fmla="*/ 6286500 h 6286500"/>
              <a:gd name="connsiteX0" fmla="*/ 0 w 1609725"/>
              <a:gd name="connsiteY0" fmla="*/ 6683315 h 6683315"/>
              <a:gd name="connsiteX1" fmla="*/ 1530268 w 1609725"/>
              <a:gd name="connsiteY1" fmla="*/ 0 h 6683315"/>
              <a:gd name="connsiteX2" fmla="*/ 1609725 w 1609725"/>
              <a:gd name="connsiteY2" fmla="*/ 396815 h 6683315"/>
              <a:gd name="connsiteX3" fmla="*/ 165721 w 1609725"/>
              <a:gd name="connsiteY3" fmla="*/ 6683315 h 6683315"/>
              <a:gd name="connsiteX4" fmla="*/ 0 w 1609725"/>
              <a:gd name="connsiteY4" fmla="*/ 6683315 h 6683315"/>
              <a:gd name="connsiteX0" fmla="*/ 0 w 1695990"/>
              <a:gd name="connsiteY0" fmla="*/ 6683315 h 6683315"/>
              <a:gd name="connsiteX1" fmla="*/ 1530268 w 1695990"/>
              <a:gd name="connsiteY1" fmla="*/ 0 h 6683315"/>
              <a:gd name="connsiteX2" fmla="*/ 1695990 w 1695990"/>
              <a:gd name="connsiteY2" fmla="*/ 34505 h 6683315"/>
              <a:gd name="connsiteX3" fmla="*/ 165721 w 1695990"/>
              <a:gd name="connsiteY3" fmla="*/ 6683315 h 6683315"/>
              <a:gd name="connsiteX4" fmla="*/ 0 w 1695990"/>
              <a:gd name="connsiteY4" fmla="*/ 6683315 h 6683315"/>
              <a:gd name="connsiteX0" fmla="*/ 0 w 1695990"/>
              <a:gd name="connsiteY0" fmla="*/ 6648810 h 6648810"/>
              <a:gd name="connsiteX1" fmla="*/ 1530268 w 1695990"/>
              <a:gd name="connsiteY1" fmla="*/ 1 h 6648810"/>
              <a:gd name="connsiteX2" fmla="*/ 1695990 w 1695990"/>
              <a:gd name="connsiteY2" fmla="*/ 0 h 6648810"/>
              <a:gd name="connsiteX3" fmla="*/ 165721 w 1695990"/>
              <a:gd name="connsiteY3" fmla="*/ 6648810 h 6648810"/>
              <a:gd name="connsiteX4" fmla="*/ 0 w 1695990"/>
              <a:gd name="connsiteY4" fmla="*/ 6648810 h 6648810"/>
              <a:gd name="connsiteX0" fmla="*/ 0 w 1756375"/>
              <a:gd name="connsiteY0" fmla="*/ 6924855 h 6924855"/>
              <a:gd name="connsiteX1" fmla="*/ 1590653 w 1756375"/>
              <a:gd name="connsiteY1" fmla="*/ 1 h 6924855"/>
              <a:gd name="connsiteX2" fmla="*/ 1756375 w 1756375"/>
              <a:gd name="connsiteY2" fmla="*/ 0 h 6924855"/>
              <a:gd name="connsiteX3" fmla="*/ 226106 w 1756375"/>
              <a:gd name="connsiteY3" fmla="*/ 6648810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48468 w 1756375"/>
              <a:gd name="connsiteY3" fmla="*/ 6916229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82973 w 1756375"/>
              <a:gd name="connsiteY3" fmla="*/ 6924855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91600 w 1756375"/>
              <a:gd name="connsiteY3" fmla="*/ 6924855 h 6924855"/>
              <a:gd name="connsiteX4" fmla="*/ 0 w 1756375"/>
              <a:gd name="connsiteY4" fmla="*/ 6924855 h 6924855"/>
              <a:gd name="connsiteX0" fmla="*/ 0 w 4818889"/>
              <a:gd name="connsiteY0" fmla="*/ 6924854 h 6924854"/>
              <a:gd name="connsiteX1" fmla="*/ 1590653 w 4818889"/>
              <a:gd name="connsiteY1" fmla="*/ 0 h 6924854"/>
              <a:gd name="connsiteX2" fmla="*/ 4818889 w 4818889"/>
              <a:gd name="connsiteY2" fmla="*/ 29027 h 6924854"/>
              <a:gd name="connsiteX3" fmla="*/ 191600 w 4818889"/>
              <a:gd name="connsiteY3" fmla="*/ 6924854 h 6924854"/>
              <a:gd name="connsiteX4" fmla="*/ 0 w 4818889"/>
              <a:gd name="connsiteY4" fmla="*/ 6924854 h 6924854"/>
              <a:gd name="connsiteX0" fmla="*/ 0 w 4818889"/>
              <a:gd name="connsiteY0" fmla="*/ 6924854 h 6939368"/>
              <a:gd name="connsiteX1" fmla="*/ 1590653 w 4818889"/>
              <a:gd name="connsiteY1" fmla="*/ 0 h 6939368"/>
              <a:gd name="connsiteX2" fmla="*/ 4818889 w 4818889"/>
              <a:gd name="connsiteY2" fmla="*/ 29027 h 6939368"/>
              <a:gd name="connsiteX3" fmla="*/ 4763600 w 4818889"/>
              <a:gd name="connsiteY3" fmla="*/ 6939368 h 6939368"/>
              <a:gd name="connsiteX4" fmla="*/ 0 w 4818889"/>
              <a:gd name="connsiteY4" fmla="*/ 6924854 h 6939368"/>
              <a:gd name="connsiteX0" fmla="*/ 0 w 4818889"/>
              <a:gd name="connsiteY0" fmla="*/ 6895827 h 6910341"/>
              <a:gd name="connsiteX1" fmla="*/ 1547110 w 4818889"/>
              <a:gd name="connsiteY1" fmla="*/ 2 h 6910341"/>
              <a:gd name="connsiteX2" fmla="*/ 4818889 w 4818889"/>
              <a:gd name="connsiteY2" fmla="*/ 0 h 6910341"/>
              <a:gd name="connsiteX3" fmla="*/ 4763600 w 4818889"/>
              <a:gd name="connsiteY3" fmla="*/ 6910341 h 6910341"/>
              <a:gd name="connsiteX4" fmla="*/ 0 w 4818889"/>
              <a:gd name="connsiteY4" fmla="*/ 6895827 h 6910341"/>
              <a:gd name="connsiteX0" fmla="*/ 0 w 4763600"/>
              <a:gd name="connsiteY0" fmla="*/ 6910342 h 6924856"/>
              <a:gd name="connsiteX1" fmla="*/ 1547110 w 4763600"/>
              <a:gd name="connsiteY1" fmla="*/ 14517 h 6924856"/>
              <a:gd name="connsiteX2" fmla="*/ 4673747 w 4763600"/>
              <a:gd name="connsiteY2" fmla="*/ 0 h 6924856"/>
              <a:gd name="connsiteX3" fmla="*/ 4763600 w 4763600"/>
              <a:gd name="connsiteY3" fmla="*/ 6924856 h 6924856"/>
              <a:gd name="connsiteX4" fmla="*/ 0 w 4763600"/>
              <a:gd name="connsiteY4" fmla="*/ 6910342 h 6924856"/>
              <a:gd name="connsiteX0" fmla="*/ 0 w 4775347"/>
              <a:gd name="connsiteY0" fmla="*/ 6895825 h 6910339"/>
              <a:gd name="connsiteX1" fmla="*/ 1547110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75347"/>
              <a:gd name="connsiteY0" fmla="*/ 6895825 h 6910339"/>
              <a:gd name="connsiteX1" fmla="*/ 1561624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89861"/>
              <a:gd name="connsiteY0" fmla="*/ 6895825 h 6910339"/>
              <a:gd name="connsiteX1" fmla="*/ 1561624 w 4789861"/>
              <a:gd name="connsiteY1" fmla="*/ 0 h 6910339"/>
              <a:gd name="connsiteX2" fmla="*/ 4789861 w 4789861"/>
              <a:gd name="connsiteY2" fmla="*/ 14512 h 6910339"/>
              <a:gd name="connsiteX3" fmla="*/ 4763600 w 4789861"/>
              <a:gd name="connsiteY3" fmla="*/ 6910339 h 6910339"/>
              <a:gd name="connsiteX4" fmla="*/ 0 w 4789861"/>
              <a:gd name="connsiteY4" fmla="*/ 6895825 h 6910339"/>
              <a:gd name="connsiteX0" fmla="*/ 0 w 4789861"/>
              <a:gd name="connsiteY0" fmla="*/ 6881313 h 6895827"/>
              <a:gd name="connsiteX1" fmla="*/ 1561624 w 4789861"/>
              <a:gd name="connsiteY1" fmla="*/ 3417 h 6895827"/>
              <a:gd name="connsiteX2" fmla="*/ 4789861 w 4789861"/>
              <a:gd name="connsiteY2" fmla="*/ 0 h 6895827"/>
              <a:gd name="connsiteX3" fmla="*/ 4763600 w 4789861"/>
              <a:gd name="connsiteY3" fmla="*/ 6895827 h 6895827"/>
              <a:gd name="connsiteX4" fmla="*/ 0 w 4789861"/>
              <a:gd name="connsiteY4" fmla="*/ 6881313 h 6895827"/>
              <a:gd name="connsiteX0" fmla="*/ 0 w 4789861"/>
              <a:gd name="connsiteY0" fmla="*/ 6881313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81313 h 6895827"/>
              <a:gd name="connsiteX0" fmla="*/ 0 w 4789861"/>
              <a:gd name="connsiteY0" fmla="*/ 6881313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81313 h 6895827"/>
              <a:gd name="connsiteX0" fmla="*/ 0 w 4789861"/>
              <a:gd name="connsiteY0" fmla="*/ 6890775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90775 h 6895827"/>
              <a:gd name="connsiteX0" fmla="*/ 0 w 4789861"/>
              <a:gd name="connsiteY0" fmla="*/ 6890775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90775 h 6895827"/>
              <a:gd name="connsiteX0" fmla="*/ 0 w 8727575"/>
              <a:gd name="connsiteY0" fmla="*/ 6890775 h 6890775"/>
              <a:gd name="connsiteX1" fmla="*/ 1561624 w 8727575"/>
              <a:gd name="connsiteY1" fmla="*/ 3417 h 6890775"/>
              <a:gd name="connsiteX2" fmla="*/ 4789861 w 8727575"/>
              <a:gd name="connsiteY2" fmla="*/ 0 h 6890775"/>
              <a:gd name="connsiteX3" fmla="*/ 8727573 w 8727575"/>
              <a:gd name="connsiteY3" fmla="*/ 6877052 h 6890775"/>
              <a:gd name="connsiteX4" fmla="*/ 0 w 8727575"/>
              <a:gd name="connsiteY4" fmla="*/ 6890775 h 6890775"/>
              <a:gd name="connsiteX0" fmla="*/ 0 w 8728586"/>
              <a:gd name="connsiteY0" fmla="*/ 6900162 h 6900162"/>
              <a:gd name="connsiteX1" fmla="*/ 1561624 w 8728586"/>
              <a:gd name="connsiteY1" fmla="*/ 12804 h 6900162"/>
              <a:gd name="connsiteX2" fmla="*/ 8726431 w 8728586"/>
              <a:gd name="connsiteY2" fmla="*/ 0 h 6900162"/>
              <a:gd name="connsiteX3" fmla="*/ 8727573 w 8728586"/>
              <a:gd name="connsiteY3" fmla="*/ 6886439 h 6900162"/>
              <a:gd name="connsiteX4" fmla="*/ 0 w 8728586"/>
              <a:gd name="connsiteY4" fmla="*/ 6900162 h 6900162"/>
              <a:gd name="connsiteX0" fmla="*/ 0 w 8728181"/>
              <a:gd name="connsiteY0" fmla="*/ 6887358 h 6887358"/>
              <a:gd name="connsiteX1" fmla="*/ 1561624 w 8728181"/>
              <a:gd name="connsiteY1" fmla="*/ 0 h 6887358"/>
              <a:gd name="connsiteX2" fmla="*/ 8718978 w 8728181"/>
              <a:gd name="connsiteY2" fmla="*/ 2372 h 6887358"/>
              <a:gd name="connsiteX3" fmla="*/ 8727573 w 8728181"/>
              <a:gd name="connsiteY3" fmla="*/ 6873635 h 6887358"/>
              <a:gd name="connsiteX4" fmla="*/ 0 w 8728181"/>
              <a:gd name="connsiteY4" fmla="*/ 6887358 h 6887358"/>
              <a:gd name="connsiteX0" fmla="*/ 0 w 8728586"/>
              <a:gd name="connsiteY0" fmla="*/ 6900162 h 6900162"/>
              <a:gd name="connsiteX1" fmla="*/ 1561624 w 8728586"/>
              <a:gd name="connsiteY1" fmla="*/ 12804 h 6900162"/>
              <a:gd name="connsiteX2" fmla="*/ 8726430 w 8728586"/>
              <a:gd name="connsiteY2" fmla="*/ 0 h 6900162"/>
              <a:gd name="connsiteX3" fmla="*/ 8727573 w 8728586"/>
              <a:gd name="connsiteY3" fmla="*/ 6886439 h 6900162"/>
              <a:gd name="connsiteX4" fmla="*/ 0 w 8728586"/>
              <a:gd name="connsiteY4" fmla="*/ 6900162 h 6900162"/>
              <a:gd name="connsiteX0" fmla="*/ 0 w 8728586"/>
              <a:gd name="connsiteY0" fmla="*/ 6892574 h 6892574"/>
              <a:gd name="connsiteX1" fmla="*/ 1561624 w 8728586"/>
              <a:gd name="connsiteY1" fmla="*/ 5216 h 6892574"/>
              <a:gd name="connsiteX2" fmla="*/ 8726430 w 8728586"/>
              <a:gd name="connsiteY2" fmla="*/ 0 h 6892574"/>
              <a:gd name="connsiteX3" fmla="*/ 8727573 w 8728586"/>
              <a:gd name="connsiteY3" fmla="*/ 6878851 h 6892574"/>
              <a:gd name="connsiteX4" fmla="*/ 0 w 8728586"/>
              <a:gd name="connsiteY4" fmla="*/ 6892574 h 6892574"/>
              <a:gd name="connsiteX0" fmla="*/ 0 w 8854342"/>
              <a:gd name="connsiteY0" fmla="*/ 6892574 h 6901615"/>
              <a:gd name="connsiteX1" fmla="*/ 1561624 w 8854342"/>
              <a:gd name="connsiteY1" fmla="*/ 5216 h 6901615"/>
              <a:gd name="connsiteX2" fmla="*/ 8726430 w 8854342"/>
              <a:gd name="connsiteY2" fmla="*/ 0 h 6901615"/>
              <a:gd name="connsiteX3" fmla="*/ 8854259 w 8854342"/>
              <a:gd name="connsiteY3" fmla="*/ 6901615 h 6901615"/>
              <a:gd name="connsiteX4" fmla="*/ 0 w 8854342"/>
              <a:gd name="connsiteY4" fmla="*/ 6892574 h 6901615"/>
              <a:gd name="connsiteX0" fmla="*/ 0 w 8860569"/>
              <a:gd name="connsiteY0" fmla="*/ 6887358 h 6896399"/>
              <a:gd name="connsiteX1" fmla="*/ 1561624 w 8860569"/>
              <a:gd name="connsiteY1" fmla="*/ 0 h 6896399"/>
              <a:gd name="connsiteX2" fmla="*/ 8860569 w 8860569"/>
              <a:gd name="connsiteY2" fmla="*/ 2372 h 6896399"/>
              <a:gd name="connsiteX3" fmla="*/ 8854259 w 8860569"/>
              <a:gd name="connsiteY3" fmla="*/ 6896399 h 6896399"/>
              <a:gd name="connsiteX4" fmla="*/ 0 w 8860569"/>
              <a:gd name="connsiteY4" fmla="*/ 6887358 h 689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0569" h="6896399">
                <a:moveTo>
                  <a:pt x="0" y="6887358"/>
                </a:moveTo>
                <a:lnTo>
                  <a:pt x="1561624" y="0"/>
                </a:lnTo>
                <a:lnTo>
                  <a:pt x="8860569" y="2372"/>
                </a:lnTo>
                <a:cubicBezTo>
                  <a:pt x="8856653" y="2296143"/>
                  <a:pt x="8858175" y="4602628"/>
                  <a:pt x="8854259" y="6896399"/>
                </a:cubicBezTo>
                <a:lnTo>
                  <a:pt x="0" y="6887358"/>
                </a:lnTo>
                <a:close/>
              </a:path>
            </a:pathLst>
          </a:custGeom>
          <a:solidFill>
            <a:srgbClr val="E024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aseline="0"/>
          </a:p>
        </p:txBody>
      </p:sp>
      <p:sp>
        <p:nvSpPr>
          <p:cNvPr id="8" name="Text Placeholder 3">
            <a:hlinkClick r:id="rId2"/>
            <a:extLst>
              <a:ext uri="{FF2B5EF4-FFF2-40B4-BE49-F238E27FC236}">
                <a16:creationId xmlns:a16="http://schemas.microsoft.com/office/drawing/2014/main" id="{BE0C6776-840C-46FB-AB70-34138E4BE324}"/>
              </a:ext>
            </a:extLst>
          </p:cNvPr>
          <p:cNvSpPr txBox="1">
            <a:spLocks/>
          </p:cNvSpPr>
          <p:nvPr userDrawn="1"/>
        </p:nvSpPr>
        <p:spPr>
          <a:xfrm>
            <a:off x="359999" y="6356350"/>
            <a:ext cx="2520000" cy="324000"/>
          </a:xfrm>
          <a:prstGeom prst="rect">
            <a:avLst/>
          </a:prstGeom>
        </p:spPr>
        <p:txBody>
          <a:bodyPr vert="horz" lIns="72000" tIns="36000" rIns="72000" bIns="36000" rtlCol="0" anchor="ctr">
            <a:noAutofit/>
          </a:bodyPr>
          <a:lstStyle>
            <a:lvl1pPr marL="457189" indent="-457189" algn="l" defTabSz="914400" rtl="0" eaLnBrk="1" latinLnBrk="0" hangingPunct="1">
              <a:lnSpc>
                <a:spcPct val="90000"/>
              </a:lnSpc>
              <a:spcBef>
                <a:spcPts val="1000"/>
              </a:spcBef>
              <a:buFont typeface="Arial" charset="0"/>
              <a:buChar char="•"/>
              <a:defRPr sz="2667" b="0" i="0" kern="1200">
                <a:solidFill>
                  <a:schemeClr val="tx1"/>
                </a:solidFill>
                <a:latin typeface="Arial" charset="0"/>
                <a:ea typeface="Arial" charset="0"/>
                <a:cs typeface="Arial" charset="0"/>
              </a:defRPr>
            </a:lvl1pPr>
            <a:lvl2pPr marL="106677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2pPr>
            <a:lvl3pPr marL="167635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3pPr>
            <a:lvl4pPr marL="228594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4pPr>
            <a:lvl5pPr marL="289552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charset="0"/>
              <a:buNone/>
            </a:pPr>
            <a:r>
              <a:rPr lang="en-GB" sz="1800">
                <a:solidFill>
                  <a:schemeClr val="bg1"/>
                </a:solidFill>
                <a:latin typeface="Arial" panose="020B0604020202020204" pitchFamily="34" charset="0"/>
                <a:cs typeface="Arial" panose="020B0604020202020204" pitchFamily="34" charset="0"/>
              </a:rPr>
              <a:t>bristol.ac.uk/smart</a:t>
            </a:r>
          </a:p>
        </p:txBody>
      </p:sp>
      <p:sp>
        <p:nvSpPr>
          <p:cNvPr id="11" name="Text Placeholder 3">
            <a:extLst>
              <a:ext uri="{FF2B5EF4-FFF2-40B4-BE49-F238E27FC236}">
                <a16:creationId xmlns:a16="http://schemas.microsoft.com/office/drawing/2014/main" id="{33F056A0-8003-4A95-8FE0-B5907305F13C}"/>
              </a:ext>
            </a:extLst>
          </p:cNvPr>
          <p:cNvSpPr txBox="1">
            <a:spLocks/>
          </p:cNvSpPr>
          <p:nvPr userDrawn="1"/>
        </p:nvSpPr>
        <p:spPr>
          <a:xfrm>
            <a:off x="9845819" y="6356350"/>
            <a:ext cx="1881178" cy="324000"/>
          </a:xfrm>
          <a:prstGeom prst="rect">
            <a:avLst/>
          </a:prstGeom>
        </p:spPr>
        <p:txBody>
          <a:bodyPr vert="horz" lIns="72000" tIns="36000" rIns="72000" bIns="36000" rtlCol="0" anchor="ctr">
            <a:noAutofit/>
          </a:bodyPr>
          <a:lstStyle>
            <a:lvl1pPr marL="457189" indent="-457189" algn="l" defTabSz="914400" rtl="0" eaLnBrk="1" latinLnBrk="0" hangingPunct="1">
              <a:lnSpc>
                <a:spcPct val="90000"/>
              </a:lnSpc>
              <a:spcBef>
                <a:spcPts val="1000"/>
              </a:spcBef>
              <a:buFont typeface="Arial" charset="0"/>
              <a:buChar char="•"/>
              <a:defRPr sz="2667" b="0" i="0" kern="1200">
                <a:solidFill>
                  <a:schemeClr val="tx1"/>
                </a:solidFill>
                <a:latin typeface="Arial" charset="0"/>
                <a:ea typeface="Arial" charset="0"/>
                <a:cs typeface="Arial" charset="0"/>
              </a:defRPr>
            </a:lvl1pPr>
            <a:lvl2pPr marL="106677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2pPr>
            <a:lvl3pPr marL="167635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3pPr>
            <a:lvl4pPr marL="228594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4pPr>
            <a:lvl5pPr marL="289552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charset="0"/>
              <a:buNone/>
            </a:pPr>
            <a:r>
              <a:rPr lang="en-GB" sz="1800" b="0" i="0" kern="1200">
                <a:solidFill>
                  <a:srgbClr val="E0249A"/>
                </a:solidFill>
                <a:effectLst/>
                <a:latin typeface="Arial" charset="0"/>
                <a:ea typeface="Arial" charset="0"/>
                <a:cs typeface="Arial" charset="0"/>
              </a:rPr>
              <a:t>@bristol_smart</a:t>
            </a:r>
            <a:endParaRPr lang="en-GB" sz="1800">
              <a:solidFill>
                <a:srgbClr val="E0249A"/>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A6448471-5729-456E-8442-21CA2FED9847}"/>
              </a:ext>
            </a:extLst>
          </p:cNvPr>
          <p:cNvSpPr>
            <a:spLocks noGrp="1"/>
          </p:cNvSpPr>
          <p:nvPr>
            <p:ph type="title" hasCustomPrompt="1"/>
          </p:nvPr>
        </p:nvSpPr>
        <p:spPr>
          <a:xfrm>
            <a:off x="1079937" y="2749809"/>
            <a:ext cx="6495702" cy="549213"/>
          </a:xfrm>
        </p:spPr>
        <p:txBody>
          <a:bodyPr wrap="square" lIns="90000" tIns="0" rIns="0" bIns="0" anchor="t">
            <a:noAutofit/>
          </a:bodyPr>
          <a:lstStyle>
            <a:lvl1pPr>
              <a:defRPr sz="4000">
                <a:solidFill>
                  <a:schemeClr val="bg1"/>
                </a:solidFill>
              </a:defRPr>
            </a:lvl1pPr>
          </a:lstStyle>
          <a:p>
            <a:r>
              <a:rPr lang="en-US"/>
              <a:t>Thank you</a:t>
            </a:r>
            <a:br>
              <a:rPr lang="en-US"/>
            </a:br>
            <a:endParaRPr lang="en-GB"/>
          </a:p>
        </p:txBody>
      </p:sp>
      <p:sp>
        <p:nvSpPr>
          <p:cNvPr id="10" name="Text Placeholder 2">
            <a:extLst>
              <a:ext uri="{FF2B5EF4-FFF2-40B4-BE49-F238E27FC236}">
                <a16:creationId xmlns:a16="http://schemas.microsoft.com/office/drawing/2014/main" id="{3EF83653-13D1-4345-8F41-D74A6743FB1B}"/>
              </a:ext>
            </a:extLst>
          </p:cNvPr>
          <p:cNvSpPr>
            <a:spLocks noGrp="1"/>
          </p:cNvSpPr>
          <p:nvPr>
            <p:ph type="body" sz="quarter" idx="13" hasCustomPrompt="1"/>
          </p:nvPr>
        </p:nvSpPr>
        <p:spPr>
          <a:xfrm>
            <a:off x="1079937" y="3299022"/>
            <a:ext cx="5795407" cy="1338652"/>
          </a:xfrm>
        </p:spPr>
        <p:txBody>
          <a:bodyPr tIns="0" rIns="0" bIns="0"/>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p:txBody>
      </p:sp>
      <p:sp>
        <p:nvSpPr>
          <p:cNvPr id="9" name="Slide Number Placeholder 5">
            <a:extLst>
              <a:ext uri="{FF2B5EF4-FFF2-40B4-BE49-F238E27FC236}">
                <a16:creationId xmlns:a16="http://schemas.microsoft.com/office/drawing/2014/main" id="{2ABA2702-BBE6-4538-9E71-6BC60B31AB4A}"/>
              </a:ext>
            </a:extLst>
          </p:cNvPr>
          <p:cNvSpPr>
            <a:spLocks noGrp="1"/>
          </p:cNvSpPr>
          <p:nvPr>
            <p:ph type="sldNum" sz="quarter" idx="4"/>
          </p:nvPr>
        </p:nvSpPr>
        <p:spPr>
          <a:xfrm>
            <a:off x="5784476" y="6356350"/>
            <a:ext cx="623047" cy="324000"/>
          </a:xfrm>
          <a:prstGeom prst="rect">
            <a:avLst/>
          </a:prstGeom>
        </p:spPr>
        <p:txBody>
          <a:bodyPr vert="horz" lIns="91440" tIns="45720" rIns="91440" bIns="45720" rtlCol="0" anchor="ctr"/>
          <a:lstStyle>
            <a:lvl1pPr algn="ctr">
              <a:defRPr sz="1200">
                <a:solidFill>
                  <a:schemeClr val="bg1"/>
                </a:solidFill>
              </a:defRPr>
            </a:lvl1pPr>
          </a:lstStyle>
          <a:p>
            <a:fld id="{C92FB25D-48C0-4A07-9841-B8FCE8592C0D}" type="slidenum">
              <a:rPr lang="en-GB" smtClean="0"/>
              <a:pPr/>
              <a:t>‹#›</a:t>
            </a:fld>
            <a:endParaRPr lang="en-GB"/>
          </a:p>
        </p:txBody>
      </p:sp>
    </p:spTree>
    <p:extLst>
      <p:ext uri="{BB962C8B-B14F-4D97-AF65-F5344CB8AC3E}">
        <p14:creationId xmlns:p14="http://schemas.microsoft.com/office/powerpoint/2010/main" val="368411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rt Internet Lab - End Slide - Bright  pink left slant -no group">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4A112593-EFFA-4F84-96EE-ED4223AABED8}"/>
              </a:ext>
            </a:extLst>
          </p:cNvPr>
          <p:cNvSpPr>
            <a:spLocks/>
          </p:cNvSpPr>
          <p:nvPr userDrawn="1"/>
        </p:nvSpPr>
        <p:spPr>
          <a:xfrm flipH="1" flipV="1">
            <a:off x="-5220" y="-16699"/>
            <a:ext cx="9060162" cy="6925430"/>
          </a:xfrm>
          <a:custGeom>
            <a:avLst/>
            <a:gdLst>
              <a:gd name="connsiteX0" fmla="*/ 0 w 1609725"/>
              <a:gd name="connsiteY0" fmla="*/ 6286500 h 6286500"/>
              <a:gd name="connsiteX1" fmla="*/ 1444004 w 1609725"/>
              <a:gd name="connsiteY1" fmla="*/ 0 h 6286500"/>
              <a:gd name="connsiteX2" fmla="*/ 1609725 w 1609725"/>
              <a:gd name="connsiteY2" fmla="*/ 0 h 6286500"/>
              <a:gd name="connsiteX3" fmla="*/ 165721 w 1609725"/>
              <a:gd name="connsiteY3" fmla="*/ 6286500 h 6286500"/>
              <a:gd name="connsiteX4" fmla="*/ 0 w 1609725"/>
              <a:gd name="connsiteY4" fmla="*/ 6286500 h 6286500"/>
              <a:gd name="connsiteX0" fmla="*/ 0 w 1609725"/>
              <a:gd name="connsiteY0" fmla="*/ 6683315 h 6683315"/>
              <a:gd name="connsiteX1" fmla="*/ 1530268 w 1609725"/>
              <a:gd name="connsiteY1" fmla="*/ 0 h 6683315"/>
              <a:gd name="connsiteX2" fmla="*/ 1609725 w 1609725"/>
              <a:gd name="connsiteY2" fmla="*/ 396815 h 6683315"/>
              <a:gd name="connsiteX3" fmla="*/ 165721 w 1609725"/>
              <a:gd name="connsiteY3" fmla="*/ 6683315 h 6683315"/>
              <a:gd name="connsiteX4" fmla="*/ 0 w 1609725"/>
              <a:gd name="connsiteY4" fmla="*/ 6683315 h 6683315"/>
              <a:gd name="connsiteX0" fmla="*/ 0 w 1695990"/>
              <a:gd name="connsiteY0" fmla="*/ 6683315 h 6683315"/>
              <a:gd name="connsiteX1" fmla="*/ 1530268 w 1695990"/>
              <a:gd name="connsiteY1" fmla="*/ 0 h 6683315"/>
              <a:gd name="connsiteX2" fmla="*/ 1695990 w 1695990"/>
              <a:gd name="connsiteY2" fmla="*/ 34505 h 6683315"/>
              <a:gd name="connsiteX3" fmla="*/ 165721 w 1695990"/>
              <a:gd name="connsiteY3" fmla="*/ 6683315 h 6683315"/>
              <a:gd name="connsiteX4" fmla="*/ 0 w 1695990"/>
              <a:gd name="connsiteY4" fmla="*/ 6683315 h 6683315"/>
              <a:gd name="connsiteX0" fmla="*/ 0 w 1695990"/>
              <a:gd name="connsiteY0" fmla="*/ 6648810 h 6648810"/>
              <a:gd name="connsiteX1" fmla="*/ 1530268 w 1695990"/>
              <a:gd name="connsiteY1" fmla="*/ 1 h 6648810"/>
              <a:gd name="connsiteX2" fmla="*/ 1695990 w 1695990"/>
              <a:gd name="connsiteY2" fmla="*/ 0 h 6648810"/>
              <a:gd name="connsiteX3" fmla="*/ 165721 w 1695990"/>
              <a:gd name="connsiteY3" fmla="*/ 6648810 h 6648810"/>
              <a:gd name="connsiteX4" fmla="*/ 0 w 1695990"/>
              <a:gd name="connsiteY4" fmla="*/ 6648810 h 6648810"/>
              <a:gd name="connsiteX0" fmla="*/ 0 w 1756375"/>
              <a:gd name="connsiteY0" fmla="*/ 6924855 h 6924855"/>
              <a:gd name="connsiteX1" fmla="*/ 1590653 w 1756375"/>
              <a:gd name="connsiteY1" fmla="*/ 1 h 6924855"/>
              <a:gd name="connsiteX2" fmla="*/ 1756375 w 1756375"/>
              <a:gd name="connsiteY2" fmla="*/ 0 h 6924855"/>
              <a:gd name="connsiteX3" fmla="*/ 226106 w 1756375"/>
              <a:gd name="connsiteY3" fmla="*/ 6648810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48468 w 1756375"/>
              <a:gd name="connsiteY3" fmla="*/ 6916229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82973 w 1756375"/>
              <a:gd name="connsiteY3" fmla="*/ 6924855 h 6924855"/>
              <a:gd name="connsiteX4" fmla="*/ 0 w 1756375"/>
              <a:gd name="connsiteY4" fmla="*/ 6924855 h 6924855"/>
              <a:gd name="connsiteX0" fmla="*/ 0 w 1756375"/>
              <a:gd name="connsiteY0" fmla="*/ 6924855 h 6924855"/>
              <a:gd name="connsiteX1" fmla="*/ 1590653 w 1756375"/>
              <a:gd name="connsiteY1" fmla="*/ 1 h 6924855"/>
              <a:gd name="connsiteX2" fmla="*/ 1756375 w 1756375"/>
              <a:gd name="connsiteY2" fmla="*/ 0 h 6924855"/>
              <a:gd name="connsiteX3" fmla="*/ 191600 w 1756375"/>
              <a:gd name="connsiteY3" fmla="*/ 6924855 h 6924855"/>
              <a:gd name="connsiteX4" fmla="*/ 0 w 1756375"/>
              <a:gd name="connsiteY4" fmla="*/ 6924855 h 6924855"/>
              <a:gd name="connsiteX0" fmla="*/ 0 w 4818889"/>
              <a:gd name="connsiteY0" fmla="*/ 6924854 h 6924854"/>
              <a:gd name="connsiteX1" fmla="*/ 1590653 w 4818889"/>
              <a:gd name="connsiteY1" fmla="*/ 0 h 6924854"/>
              <a:gd name="connsiteX2" fmla="*/ 4818889 w 4818889"/>
              <a:gd name="connsiteY2" fmla="*/ 29027 h 6924854"/>
              <a:gd name="connsiteX3" fmla="*/ 191600 w 4818889"/>
              <a:gd name="connsiteY3" fmla="*/ 6924854 h 6924854"/>
              <a:gd name="connsiteX4" fmla="*/ 0 w 4818889"/>
              <a:gd name="connsiteY4" fmla="*/ 6924854 h 6924854"/>
              <a:gd name="connsiteX0" fmla="*/ 0 w 4818889"/>
              <a:gd name="connsiteY0" fmla="*/ 6924854 h 6939368"/>
              <a:gd name="connsiteX1" fmla="*/ 1590653 w 4818889"/>
              <a:gd name="connsiteY1" fmla="*/ 0 h 6939368"/>
              <a:gd name="connsiteX2" fmla="*/ 4818889 w 4818889"/>
              <a:gd name="connsiteY2" fmla="*/ 29027 h 6939368"/>
              <a:gd name="connsiteX3" fmla="*/ 4763600 w 4818889"/>
              <a:gd name="connsiteY3" fmla="*/ 6939368 h 6939368"/>
              <a:gd name="connsiteX4" fmla="*/ 0 w 4818889"/>
              <a:gd name="connsiteY4" fmla="*/ 6924854 h 6939368"/>
              <a:gd name="connsiteX0" fmla="*/ 0 w 4818889"/>
              <a:gd name="connsiteY0" fmla="*/ 6895827 h 6910341"/>
              <a:gd name="connsiteX1" fmla="*/ 1547110 w 4818889"/>
              <a:gd name="connsiteY1" fmla="*/ 2 h 6910341"/>
              <a:gd name="connsiteX2" fmla="*/ 4818889 w 4818889"/>
              <a:gd name="connsiteY2" fmla="*/ 0 h 6910341"/>
              <a:gd name="connsiteX3" fmla="*/ 4763600 w 4818889"/>
              <a:gd name="connsiteY3" fmla="*/ 6910341 h 6910341"/>
              <a:gd name="connsiteX4" fmla="*/ 0 w 4818889"/>
              <a:gd name="connsiteY4" fmla="*/ 6895827 h 6910341"/>
              <a:gd name="connsiteX0" fmla="*/ 0 w 4763600"/>
              <a:gd name="connsiteY0" fmla="*/ 6910342 h 6924856"/>
              <a:gd name="connsiteX1" fmla="*/ 1547110 w 4763600"/>
              <a:gd name="connsiteY1" fmla="*/ 14517 h 6924856"/>
              <a:gd name="connsiteX2" fmla="*/ 4673747 w 4763600"/>
              <a:gd name="connsiteY2" fmla="*/ 0 h 6924856"/>
              <a:gd name="connsiteX3" fmla="*/ 4763600 w 4763600"/>
              <a:gd name="connsiteY3" fmla="*/ 6924856 h 6924856"/>
              <a:gd name="connsiteX4" fmla="*/ 0 w 4763600"/>
              <a:gd name="connsiteY4" fmla="*/ 6910342 h 6924856"/>
              <a:gd name="connsiteX0" fmla="*/ 0 w 4775347"/>
              <a:gd name="connsiteY0" fmla="*/ 6895825 h 6910339"/>
              <a:gd name="connsiteX1" fmla="*/ 1547110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75347"/>
              <a:gd name="connsiteY0" fmla="*/ 6895825 h 6910339"/>
              <a:gd name="connsiteX1" fmla="*/ 1561624 w 4775347"/>
              <a:gd name="connsiteY1" fmla="*/ 0 h 6910339"/>
              <a:gd name="connsiteX2" fmla="*/ 4775347 w 4775347"/>
              <a:gd name="connsiteY2" fmla="*/ 29026 h 6910339"/>
              <a:gd name="connsiteX3" fmla="*/ 4763600 w 4775347"/>
              <a:gd name="connsiteY3" fmla="*/ 6910339 h 6910339"/>
              <a:gd name="connsiteX4" fmla="*/ 0 w 4775347"/>
              <a:gd name="connsiteY4" fmla="*/ 6895825 h 6910339"/>
              <a:gd name="connsiteX0" fmla="*/ 0 w 4789861"/>
              <a:gd name="connsiteY0" fmla="*/ 6895825 h 6910339"/>
              <a:gd name="connsiteX1" fmla="*/ 1561624 w 4789861"/>
              <a:gd name="connsiteY1" fmla="*/ 0 h 6910339"/>
              <a:gd name="connsiteX2" fmla="*/ 4789861 w 4789861"/>
              <a:gd name="connsiteY2" fmla="*/ 14512 h 6910339"/>
              <a:gd name="connsiteX3" fmla="*/ 4763600 w 4789861"/>
              <a:gd name="connsiteY3" fmla="*/ 6910339 h 6910339"/>
              <a:gd name="connsiteX4" fmla="*/ 0 w 4789861"/>
              <a:gd name="connsiteY4" fmla="*/ 6895825 h 6910339"/>
              <a:gd name="connsiteX0" fmla="*/ 0 w 4789861"/>
              <a:gd name="connsiteY0" fmla="*/ 6881313 h 6895827"/>
              <a:gd name="connsiteX1" fmla="*/ 1561624 w 4789861"/>
              <a:gd name="connsiteY1" fmla="*/ 3417 h 6895827"/>
              <a:gd name="connsiteX2" fmla="*/ 4789861 w 4789861"/>
              <a:gd name="connsiteY2" fmla="*/ 0 h 6895827"/>
              <a:gd name="connsiteX3" fmla="*/ 4763600 w 4789861"/>
              <a:gd name="connsiteY3" fmla="*/ 6895827 h 6895827"/>
              <a:gd name="connsiteX4" fmla="*/ 0 w 4789861"/>
              <a:gd name="connsiteY4" fmla="*/ 6881313 h 6895827"/>
              <a:gd name="connsiteX0" fmla="*/ 0 w 4789861"/>
              <a:gd name="connsiteY0" fmla="*/ 6881313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81313 h 6895827"/>
              <a:gd name="connsiteX0" fmla="*/ 0 w 4789861"/>
              <a:gd name="connsiteY0" fmla="*/ 6881313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81313 h 6895827"/>
              <a:gd name="connsiteX0" fmla="*/ 0 w 4789861"/>
              <a:gd name="connsiteY0" fmla="*/ 6890775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90775 h 6895827"/>
              <a:gd name="connsiteX0" fmla="*/ 0 w 4789861"/>
              <a:gd name="connsiteY0" fmla="*/ 6890775 h 6895827"/>
              <a:gd name="connsiteX1" fmla="*/ 1561624 w 4789861"/>
              <a:gd name="connsiteY1" fmla="*/ 3417 h 6895827"/>
              <a:gd name="connsiteX2" fmla="*/ 4789861 w 4789861"/>
              <a:gd name="connsiteY2" fmla="*/ 0 h 6895827"/>
              <a:gd name="connsiteX3" fmla="*/ 4772564 w 4789861"/>
              <a:gd name="connsiteY3" fmla="*/ 6895827 h 6895827"/>
              <a:gd name="connsiteX4" fmla="*/ 0 w 4789861"/>
              <a:gd name="connsiteY4" fmla="*/ 6890775 h 6895827"/>
              <a:gd name="connsiteX0" fmla="*/ 0 w 8727575"/>
              <a:gd name="connsiteY0" fmla="*/ 6890775 h 6890775"/>
              <a:gd name="connsiteX1" fmla="*/ 1561624 w 8727575"/>
              <a:gd name="connsiteY1" fmla="*/ 3417 h 6890775"/>
              <a:gd name="connsiteX2" fmla="*/ 4789861 w 8727575"/>
              <a:gd name="connsiteY2" fmla="*/ 0 h 6890775"/>
              <a:gd name="connsiteX3" fmla="*/ 8727573 w 8727575"/>
              <a:gd name="connsiteY3" fmla="*/ 6877052 h 6890775"/>
              <a:gd name="connsiteX4" fmla="*/ 0 w 8727575"/>
              <a:gd name="connsiteY4" fmla="*/ 6890775 h 6890775"/>
              <a:gd name="connsiteX0" fmla="*/ 0 w 8728586"/>
              <a:gd name="connsiteY0" fmla="*/ 6900162 h 6900162"/>
              <a:gd name="connsiteX1" fmla="*/ 1561624 w 8728586"/>
              <a:gd name="connsiteY1" fmla="*/ 12804 h 6900162"/>
              <a:gd name="connsiteX2" fmla="*/ 8726431 w 8728586"/>
              <a:gd name="connsiteY2" fmla="*/ 0 h 6900162"/>
              <a:gd name="connsiteX3" fmla="*/ 8727573 w 8728586"/>
              <a:gd name="connsiteY3" fmla="*/ 6886439 h 6900162"/>
              <a:gd name="connsiteX4" fmla="*/ 0 w 8728586"/>
              <a:gd name="connsiteY4" fmla="*/ 6900162 h 6900162"/>
              <a:gd name="connsiteX0" fmla="*/ 0 w 8728181"/>
              <a:gd name="connsiteY0" fmla="*/ 6887358 h 6887358"/>
              <a:gd name="connsiteX1" fmla="*/ 1561624 w 8728181"/>
              <a:gd name="connsiteY1" fmla="*/ 0 h 6887358"/>
              <a:gd name="connsiteX2" fmla="*/ 8718978 w 8728181"/>
              <a:gd name="connsiteY2" fmla="*/ 2372 h 6887358"/>
              <a:gd name="connsiteX3" fmla="*/ 8727573 w 8728181"/>
              <a:gd name="connsiteY3" fmla="*/ 6873635 h 6887358"/>
              <a:gd name="connsiteX4" fmla="*/ 0 w 8728181"/>
              <a:gd name="connsiteY4" fmla="*/ 6887358 h 6887358"/>
              <a:gd name="connsiteX0" fmla="*/ 0 w 8728586"/>
              <a:gd name="connsiteY0" fmla="*/ 6900162 h 6900162"/>
              <a:gd name="connsiteX1" fmla="*/ 1561624 w 8728586"/>
              <a:gd name="connsiteY1" fmla="*/ 12804 h 6900162"/>
              <a:gd name="connsiteX2" fmla="*/ 8726430 w 8728586"/>
              <a:gd name="connsiteY2" fmla="*/ 0 h 6900162"/>
              <a:gd name="connsiteX3" fmla="*/ 8727573 w 8728586"/>
              <a:gd name="connsiteY3" fmla="*/ 6886439 h 6900162"/>
              <a:gd name="connsiteX4" fmla="*/ 0 w 8728586"/>
              <a:gd name="connsiteY4" fmla="*/ 6900162 h 6900162"/>
              <a:gd name="connsiteX0" fmla="*/ 0 w 8728586"/>
              <a:gd name="connsiteY0" fmla="*/ 6892574 h 6892574"/>
              <a:gd name="connsiteX1" fmla="*/ 1561624 w 8728586"/>
              <a:gd name="connsiteY1" fmla="*/ 5216 h 6892574"/>
              <a:gd name="connsiteX2" fmla="*/ 8726430 w 8728586"/>
              <a:gd name="connsiteY2" fmla="*/ 0 h 6892574"/>
              <a:gd name="connsiteX3" fmla="*/ 8727573 w 8728586"/>
              <a:gd name="connsiteY3" fmla="*/ 6878851 h 6892574"/>
              <a:gd name="connsiteX4" fmla="*/ 0 w 8728586"/>
              <a:gd name="connsiteY4" fmla="*/ 6892574 h 6892574"/>
              <a:gd name="connsiteX0" fmla="*/ 0 w 8854342"/>
              <a:gd name="connsiteY0" fmla="*/ 6892574 h 6901615"/>
              <a:gd name="connsiteX1" fmla="*/ 1561624 w 8854342"/>
              <a:gd name="connsiteY1" fmla="*/ 5216 h 6901615"/>
              <a:gd name="connsiteX2" fmla="*/ 8726430 w 8854342"/>
              <a:gd name="connsiteY2" fmla="*/ 0 h 6901615"/>
              <a:gd name="connsiteX3" fmla="*/ 8854259 w 8854342"/>
              <a:gd name="connsiteY3" fmla="*/ 6901615 h 6901615"/>
              <a:gd name="connsiteX4" fmla="*/ 0 w 8854342"/>
              <a:gd name="connsiteY4" fmla="*/ 6892574 h 6901615"/>
              <a:gd name="connsiteX0" fmla="*/ 0 w 8860569"/>
              <a:gd name="connsiteY0" fmla="*/ 6887358 h 6896399"/>
              <a:gd name="connsiteX1" fmla="*/ 1561624 w 8860569"/>
              <a:gd name="connsiteY1" fmla="*/ 0 h 6896399"/>
              <a:gd name="connsiteX2" fmla="*/ 8860569 w 8860569"/>
              <a:gd name="connsiteY2" fmla="*/ 2372 h 6896399"/>
              <a:gd name="connsiteX3" fmla="*/ 8854259 w 8860569"/>
              <a:gd name="connsiteY3" fmla="*/ 6896399 h 6896399"/>
              <a:gd name="connsiteX4" fmla="*/ 0 w 8860569"/>
              <a:gd name="connsiteY4" fmla="*/ 6887358 h 689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0569" h="6896399">
                <a:moveTo>
                  <a:pt x="0" y="6887358"/>
                </a:moveTo>
                <a:lnTo>
                  <a:pt x="1561624" y="0"/>
                </a:lnTo>
                <a:lnTo>
                  <a:pt x="8860569" y="2372"/>
                </a:lnTo>
                <a:cubicBezTo>
                  <a:pt x="8856653" y="2296143"/>
                  <a:pt x="8858175" y="4602628"/>
                  <a:pt x="8854259" y="6896399"/>
                </a:cubicBezTo>
                <a:lnTo>
                  <a:pt x="0" y="6887358"/>
                </a:lnTo>
                <a:close/>
              </a:path>
            </a:pathLst>
          </a:custGeom>
          <a:solidFill>
            <a:srgbClr val="E024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aseline="0"/>
          </a:p>
        </p:txBody>
      </p:sp>
      <p:sp>
        <p:nvSpPr>
          <p:cNvPr id="7" name="Text Placeholder 3">
            <a:hlinkClick r:id="rId2"/>
            <a:extLst>
              <a:ext uri="{FF2B5EF4-FFF2-40B4-BE49-F238E27FC236}">
                <a16:creationId xmlns:a16="http://schemas.microsoft.com/office/drawing/2014/main" id="{7788D880-5676-4101-82D1-F8373E1322B3}"/>
              </a:ext>
            </a:extLst>
          </p:cNvPr>
          <p:cNvSpPr txBox="1">
            <a:spLocks/>
          </p:cNvSpPr>
          <p:nvPr userDrawn="1"/>
        </p:nvSpPr>
        <p:spPr>
          <a:xfrm>
            <a:off x="359999" y="6356350"/>
            <a:ext cx="2520000" cy="324000"/>
          </a:xfrm>
          <a:prstGeom prst="rect">
            <a:avLst/>
          </a:prstGeom>
        </p:spPr>
        <p:txBody>
          <a:bodyPr vert="horz" lIns="72000" tIns="36000" rIns="72000" bIns="36000" rtlCol="0" anchor="ctr">
            <a:noAutofit/>
          </a:bodyPr>
          <a:lstStyle>
            <a:lvl1pPr marL="457189" indent="-457189" algn="l" defTabSz="914400" rtl="0" eaLnBrk="1" latinLnBrk="0" hangingPunct="1">
              <a:lnSpc>
                <a:spcPct val="90000"/>
              </a:lnSpc>
              <a:spcBef>
                <a:spcPts val="1000"/>
              </a:spcBef>
              <a:buFont typeface="Arial" charset="0"/>
              <a:buChar char="•"/>
              <a:defRPr sz="2667" b="0" i="0" kern="1200">
                <a:solidFill>
                  <a:schemeClr val="tx1"/>
                </a:solidFill>
                <a:latin typeface="Arial" charset="0"/>
                <a:ea typeface="Arial" charset="0"/>
                <a:cs typeface="Arial" charset="0"/>
              </a:defRPr>
            </a:lvl1pPr>
            <a:lvl2pPr marL="106677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2pPr>
            <a:lvl3pPr marL="167635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3pPr>
            <a:lvl4pPr marL="228594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4pPr>
            <a:lvl5pPr marL="289552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charset="0"/>
              <a:buNone/>
            </a:pPr>
            <a:r>
              <a:rPr lang="en-GB" sz="1800">
                <a:solidFill>
                  <a:schemeClr val="bg1"/>
                </a:solidFill>
                <a:latin typeface="Arial" panose="020B0604020202020204" pitchFamily="34" charset="0"/>
                <a:cs typeface="Arial" panose="020B0604020202020204" pitchFamily="34" charset="0"/>
              </a:rPr>
              <a:t>bristol.ac.uk/smart</a:t>
            </a:r>
          </a:p>
        </p:txBody>
      </p:sp>
      <p:sp>
        <p:nvSpPr>
          <p:cNvPr id="8" name="Text Placeholder 3">
            <a:extLst>
              <a:ext uri="{FF2B5EF4-FFF2-40B4-BE49-F238E27FC236}">
                <a16:creationId xmlns:a16="http://schemas.microsoft.com/office/drawing/2014/main" id="{A17DC3BE-5C8F-479D-9E81-E3018DBB3650}"/>
              </a:ext>
            </a:extLst>
          </p:cNvPr>
          <p:cNvSpPr txBox="1">
            <a:spLocks/>
          </p:cNvSpPr>
          <p:nvPr userDrawn="1"/>
        </p:nvSpPr>
        <p:spPr>
          <a:xfrm>
            <a:off x="9845819" y="6356350"/>
            <a:ext cx="1881178" cy="324000"/>
          </a:xfrm>
          <a:prstGeom prst="rect">
            <a:avLst/>
          </a:prstGeom>
        </p:spPr>
        <p:txBody>
          <a:bodyPr vert="horz" lIns="72000" tIns="36000" rIns="72000" bIns="36000" rtlCol="0" anchor="ctr">
            <a:noAutofit/>
          </a:bodyPr>
          <a:lstStyle>
            <a:lvl1pPr marL="457189" indent="-457189" algn="l" defTabSz="914400" rtl="0" eaLnBrk="1" latinLnBrk="0" hangingPunct="1">
              <a:lnSpc>
                <a:spcPct val="90000"/>
              </a:lnSpc>
              <a:spcBef>
                <a:spcPts val="1000"/>
              </a:spcBef>
              <a:buFont typeface="Arial" charset="0"/>
              <a:buChar char="•"/>
              <a:defRPr sz="2667" b="0" i="0" kern="1200">
                <a:solidFill>
                  <a:schemeClr val="tx1"/>
                </a:solidFill>
                <a:latin typeface="Arial" charset="0"/>
                <a:ea typeface="Arial" charset="0"/>
                <a:cs typeface="Arial" charset="0"/>
              </a:defRPr>
            </a:lvl1pPr>
            <a:lvl2pPr marL="106677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2pPr>
            <a:lvl3pPr marL="167635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3pPr>
            <a:lvl4pPr marL="2285943"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4pPr>
            <a:lvl5pPr marL="2895528" indent="-457189" algn="l" defTabSz="914400" rtl="0" eaLnBrk="1" latinLnBrk="0" hangingPunct="1">
              <a:lnSpc>
                <a:spcPct val="90000"/>
              </a:lnSpc>
              <a:spcBef>
                <a:spcPts val="500"/>
              </a:spcBef>
              <a:buFont typeface="Arial" charset="0"/>
              <a:buChar char="•"/>
              <a:defRPr sz="2667"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charset="0"/>
              <a:buNone/>
            </a:pPr>
            <a:r>
              <a:rPr lang="en-GB" sz="1800" b="0" i="0" kern="1200">
                <a:solidFill>
                  <a:srgbClr val="E0249A"/>
                </a:solidFill>
                <a:effectLst/>
                <a:latin typeface="Arial" charset="0"/>
                <a:ea typeface="Arial" charset="0"/>
                <a:cs typeface="Arial" charset="0"/>
              </a:rPr>
              <a:t>@bristol_smart</a:t>
            </a:r>
            <a:endParaRPr lang="en-GB" sz="1800">
              <a:solidFill>
                <a:srgbClr val="E0249A"/>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CC2FE73-1EA0-493B-B6AB-5C95013FF5A1}"/>
              </a:ext>
            </a:extLst>
          </p:cNvPr>
          <p:cNvSpPr>
            <a:spLocks noGrp="1"/>
          </p:cNvSpPr>
          <p:nvPr>
            <p:ph type="title" hasCustomPrompt="1"/>
          </p:nvPr>
        </p:nvSpPr>
        <p:spPr>
          <a:xfrm>
            <a:off x="1079937" y="2749809"/>
            <a:ext cx="6495702" cy="549213"/>
          </a:xfrm>
        </p:spPr>
        <p:txBody>
          <a:bodyPr wrap="square" lIns="90000" tIns="0" rIns="0" bIns="0" anchor="t">
            <a:noAutofit/>
          </a:bodyPr>
          <a:lstStyle>
            <a:lvl1pPr>
              <a:defRPr sz="4000">
                <a:solidFill>
                  <a:schemeClr val="bg1"/>
                </a:solidFill>
              </a:defRPr>
            </a:lvl1pPr>
          </a:lstStyle>
          <a:p>
            <a:r>
              <a:rPr lang="en-US"/>
              <a:t>Thank you</a:t>
            </a:r>
            <a:br>
              <a:rPr lang="en-US"/>
            </a:br>
            <a:endParaRPr lang="en-GB"/>
          </a:p>
        </p:txBody>
      </p:sp>
      <p:sp>
        <p:nvSpPr>
          <p:cNvPr id="9" name="Slide Number Placeholder 5">
            <a:extLst>
              <a:ext uri="{FF2B5EF4-FFF2-40B4-BE49-F238E27FC236}">
                <a16:creationId xmlns:a16="http://schemas.microsoft.com/office/drawing/2014/main" id="{F2B4E10B-C830-4ED1-B7A0-BE6FAB54A1B3}"/>
              </a:ext>
            </a:extLst>
          </p:cNvPr>
          <p:cNvSpPr>
            <a:spLocks noGrp="1"/>
          </p:cNvSpPr>
          <p:nvPr>
            <p:ph type="sldNum" sz="quarter" idx="4"/>
          </p:nvPr>
        </p:nvSpPr>
        <p:spPr>
          <a:xfrm>
            <a:off x="5784476" y="6356350"/>
            <a:ext cx="623047" cy="324000"/>
          </a:xfrm>
          <a:prstGeom prst="rect">
            <a:avLst/>
          </a:prstGeom>
        </p:spPr>
        <p:txBody>
          <a:bodyPr vert="horz" lIns="91440" tIns="45720" rIns="91440" bIns="45720" rtlCol="0" anchor="ctr"/>
          <a:lstStyle>
            <a:lvl1pPr algn="ctr">
              <a:defRPr sz="1200">
                <a:solidFill>
                  <a:schemeClr val="bg1"/>
                </a:solidFill>
              </a:defRPr>
            </a:lvl1pPr>
          </a:lstStyle>
          <a:p>
            <a:fld id="{C92FB25D-48C0-4A07-9841-B8FCE8592C0D}" type="slidenum">
              <a:rPr lang="en-GB" smtClean="0"/>
              <a:pPr/>
              <a:t>‹#›</a:t>
            </a:fld>
            <a:endParaRPr lang="en-GB"/>
          </a:p>
        </p:txBody>
      </p:sp>
    </p:spTree>
    <p:extLst>
      <p:ext uri="{BB962C8B-B14F-4D97-AF65-F5344CB8AC3E}">
        <p14:creationId xmlns:p14="http://schemas.microsoft.com/office/powerpoint/2010/main" val="1750182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9E27-7CDD-4911-B193-EF1903B149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EA19B5-91E3-4F4C-A589-6C6C950D6A58}"/>
              </a:ext>
            </a:extLst>
          </p:cNvPr>
          <p:cNvSpPr>
            <a:spLocks noGrp="1"/>
          </p:cNvSpPr>
          <p:nvPr>
            <p:ph sz="half" idx="1"/>
          </p:nvPr>
        </p:nvSpPr>
        <p:spPr>
          <a:xfrm>
            <a:off x="494400" y="1825625"/>
            <a:ext cx="5525400" cy="3851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69F488-B9A6-4E2A-A2EC-51E6AAB586AE}"/>
              </a:ext>
            </a:extLst>
          </p:cNvPr>
          <p:cNvSpPr>
            <a:spLocks noGrp="1"/>
          </p:cNvSpPr>
          <p:nvPr>
            <p:ph type="dt" sz="half" idx="10"/>
          </p:nvPr>
        </p:nvSpPr>
        <p:spPr/>
        <p:txBody>
          <a:bodyPr/>
          <a:lstStyle/>
          <a:p>
            <a:fld id="{AD08A0A7-EE55-43F8-B9FF-48474BF01C62}" type="datetime1">
              <a:rPr lang="en-GB" smtClean="0"/>
              <a:t>13/12/2022</a:t>
            </a:fld>
            <a:endParaRPr lang="en-GB"/>
          </a:p>
        </p:txBody>
      </p:sp>
      <p:sp>
        <p:nvSpPr>
          <p:cNvPr id="6" name="Footer Placeholder 5">
            <a:extLst>
              <a:ext uri="{FF2B5EF4-FFF2-40B4-BE49-F238E27FC236}">
                <a16:creationId xmlns:a16="http://schemas.microsoft.com/office/drawing/2014/main" id="{14BD270F-0A31-4F75-86AC-E8F4F8DB1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094246-1144-49DF-80C6-487F327DED06}"/>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9" name="Picture Placeholder 8">
            <a:extLst>
              <a:ext uri="{FF2B5EF4-FFF2-40B4-BE49-F238E27FC236}">
                <a16:creationId xmlns:a16="http://schemas.microsoft.com/office/drawing/2014/main" id="{124EC5BB-E888-4D27-BEC1-966A6DA6EAE2}"/>
              </a:ext>
            </a:extLst>
          </p:cNvPr>
          <p:cNvSpPr>
            <a:spLocks noGrp="1"/>
          </p:cNvSpPr>
          <p:nvPr>
            <p:ph type="pic" sz="quarter" idx="13"/>
          </p:nvPr>
        </p:nvSpPr>
        <p:spPr>
          <a:xfrm>
            <a:off x="6172800" y="1825625"/>
            <a:ext cx="5524800" cy="3851275"/>
          </a:xfrm>
        </p:spPr>
        <p:txBody>
          <a:bodyPr/>
          <a:lstStyle>
            <a:lvl1pPr>
              <a:defRPr/>
            </a:lvl1pPr>
          </a:lstStyle>
          <a:p>
            <a:r>
              <a:rPr lang="en-US"/>
              <a:t>Click icon to add picture</a:t>
            </a:r>
            <a:endParaRPr lang="en-GB"/>
          </a:p>
        </p:txBody>
      </p:sp>
      <p:sp>
        <p:nvSpPr>
          <p:cNvPr id="11" name="Text Placeholder 8">
            <a:extLst>
              <a:ext uri="{FF2B5EF4-FFF2-40B4-BE49-F238E27FC236}">
                <a16:creationId xmlns:a16="http://schemas.microsoft.com/office/drawing/2014/main" id="{59108B17-A302-914C-A10E-DD9D7C8135E1}"/>
              </a:ext>
            </a:extLst>
          </p:cNvPr>
          <p:cNvSpPr>
            <a:spLocks noGrp="1"/>
          </p:cNvSpPr>
          <p:nvPr>
            <p:ph type="body" sz="quarter" idx="14" hasCustomPrompt="1"/>
          </p:nvPr>
        </p:nvSpPr>
        <p:spPr>
          <a:xfrm>
            <a:off x="513600" y="6105600"/>
            <a:ext cx="4646400" cy="604800"/>
          </a:xfrm>
        </p:spPr>
        <p:txBody>
          <a:bodyPr>
            <a:noAutofit/>
          </a:bodyPr>
          <a:lstStyle>
            <a:lvl1pPr marL="0" indent="0">
              <a:lnSpc>
                <a:spcPct val="100000"/>
              </a:lnSpc>
              <a:buNone/>
              <a:defRPr sz="3067">
                <a:solidFill>
                  <a:schemeClr val="accent3"/>
                </a:solidFill>
                <a:latin typeface="Rockwell" panose="02060603020205020403" pitchFamily="18" charset="77"/>
              </a:defRPr>
            </a:lvl1pPr>
          </a:lstStyle>
          <a:p>
            <a:pPr lvl="0"/>
            <a:r>
              <a:rPr lang="en-US"/>
              <a:t>bristol.ac.uk/&lt;add </a:t>
            </a:r>
            <a:r>
              <a:rPr lang="en-US" err="1"/>
              <a:t>url</a:t>
            </a:r>
            <a:r>
              <a:rPr lang="en-US"/>
              <a:t>&gt;</a:t>
            </a:r>
            <a:endParaRPr lang="en-GB"/>
          </a:p>
        </p:txBody>
      </p:sp>
    </p:spTree>
    <p:extLst>
      <p:ext uri="{BB962C8B-B14F-4D97-AF65-F5344CB8AC3E}">
        <p14:creationId xmlns:p14="http://schemas.microsoft.com/office/powerpoint/2010/main" val="270067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5248-0347-6445-893B-4E9553B6A2C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6C4DD6-157C-3F43-8AA1-36636E47E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5ABE329-DF86-9849-97FB-3930D135B9D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0D46543-C06E-D04B-9F20-3771869F9A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73DB79D-E09D-8543-8D6B-3721C0763C8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B8BC5B-665B-4D48-A80A-D301735113C8}"/>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8" name="Footer Placeholder 7">
            <a:extLst>
              <a:ext uri="{FF2B5EF4-FFF2-40B4-BE49-F238E27FC236}">
                <a16:creationId xmlns:a16="http://schemas.microsoft.com/office/drawing/2014/main" id="{4FD40AC5-4CF7-4148-8445-9DBCFE033D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1F5B1E-4210-2247-84A1-5AEC809B9D86}"/>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795112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9E27-8573-C54C-B87D-97289F0251E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D297B7-A1B2-AB42-AFF8-75927E10D07C}"/>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4" name="Footer Placeholder 3">
            <a:extLst>
              <a:ext uri="{FF2B5EF4-FFF2-40B4-BE49-F238E27FC236}">
                <a16:creationId xmlns:a16="http://schemas.microsoft.com/office/drawing/2014/main" id="{3D7C74CF-92BB-8847-98DA-5B3F2B38C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DD32CB-0BCE-DF41-B656-BB4FC49BC068}"/>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336049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8BCBC-2354-3F49-B304-D8E3C967FEA6}"/>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3" name="Footer Placeholder 2">
            <a:extLst>
              <a:ext uri="{FF2B5EF4-FFF2-40B4-BE49-F238E27FC236}">
                <a16:creationId xmlns:a16="http://schemas.microsoft.com/office/drawing/2014/main" id="{B6479088-0FB5-014D-8FA6-28A4E27EB9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17C617-E77B-114A-9688-F6CBB99F5301}"/>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2777251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8AAC-0171-5C42-B3E6-06A259A4B5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C732520-B96D-3C40-999E-C93D2760D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A0D9E8-F30F-1E4D-9413-49C76ABBF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D748A8-7DAE-0B4B-AF5C-FF9793F9CBED}"/>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6" name="Footer Placeholder 5">
            <a:extLst>
              <a:ext uri="{FF2B5EF4-FFF2-40B4-BE49-F238E27FC236}">
                <a16:creationId xmlns:a16="http://schemas.microsoft.com/office/drawing/2014/main" id="{9BC16375-8F48-8F48-B527-70CB1EC2F2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317B6-B580-D840-AE04-F663D17B8118}"/>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358997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62CF1-761B-A74B-9AF7-D3727DBDAD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4848E4-6ADC-C548-B53E-36A263DCD6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4590C2-C322-2448-9F53-D3D802032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0B6D53-B6FA-DE48-B11B-2AC061002334}"/>
              </a:ext>
            </a:extLst>
          </p:cNvPr>
          <p:cNvSpPr>
            <a:spLocks noGrp="1"/>
          </p:cNvSpPr>
          <p:nvPr>
            <p:ph type="dt" sz="half" idx="10"/>
          </p:nvPr>
        </p:nvSpPr>
        <p:spPr/>
        <p:txBody>
          <a:bodyPr/>
          <a:lstStyle/>
          <a:p>
            <a:fld id="{7A9BE6C8-8D96-584D-9CA4-D2EC44FFEB76}" type="datetimeFigureOut">
              <a:rPr lang="en-US" smtClean="0"/>
              <a:t>12/13/2022</a:t>
            </a:fld>
            <a:endParaRPr lang="en-US"/>
          </a:p>
        </p:txBody>
      </p:sp>
      <p:sp>
        <p:nvSpPr>
          <p:cNvPr id="6" name="Footer Placeholder 5">
            <a:extLst>
              <a:ext uri="{FF2B5EF4-FFF2-40B4-BE49-F238E27FC236}">
                <a16:creationId xmlns:a16="http://schemas.microsoft.com/office/drawing/2014/main" id="{240F34B1-D070-EC45-BE84-9514EF5917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86DFD-2B8C-0F43-ACAC-0AC71CB6BF0E}"/>
              </a:ext>
            </a:extLst>
          </p:cNvPr>
          <p:cNvSpPr>
            <a:spLocks noGrp="1"/>
          </p:cNvSpPr>
          <p:nvPr>
            <p:ph type="sldNum" sz="quarter" idx="12"/>
          </p:nvPr>
        </p:nvSpPr>
        <p:spPr/>
        <p:txBody>
          <a:bodyPr/>
          <a:lstStyle/>
          <a:p>
            <a:fld id="{0A2A25B2-74F1-A944-8BD2-36CB1B919DD2}" type="slidenum">
              <a:rPr lang="en-US" smtClean="0"/>
              <a:t>‹#›</a:t>
            </a:fld>
            <a:endParaRPr lang="en-US"/>
          </a:p>
        </p:txBody>
      </p:sp>
    </p:spTree>
    <p:extLst>
      <p:ext uri="{BB962C8B-B14F-4D97-AF65-F5344CB8AC3E}">
        <p14:creationId xmlns:p14="http://schemas.microsoft.com/office/powerpoint/2010/main" val="332760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2FD2A0-E54F-9B48-BF4D-245BF18A5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8C06DA-BC02-7046-BDEB-BA640065E3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50C6B-27A2-DE44-BB80-63BA311F8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C0793F0A-8954-6041-9763-F392100E0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CBA82-9BE3-D24C-B87F-D33CAE58A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A25B2-74F1-A944-8BD2-36CB1B919DD2}" type="slidenum">
              <a:rPr lang="en-US" smtClean="0"/>
              <a:t>‹#›</a:t>
            </a:fld>
            <a:endParaRPr lang="en-US"/>
          </a:p>
        </p:txBody>
      </p:sp>
    </p:spTree>
    <p:extLst>
      <p:ext uri="{BB962C8B-B14F-4D97-AF65-F5344CB8AC3E}">
        <p14:creationId xmlns:p14="http://schemas.microsoft.com/office/powerpoint/2010/main" val="84684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2FD2A0-E54F-9B48-BF4D-245BF18A5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8C06DA-BC02-7046-BDEB-BA640065E3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50C6B-27A2-DE44-BB80-63BA311F8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BE6C8-8D96-584D-9CA4-D2EC44FFEB76}" type="datetimeFigureOut">
              <a:rPr lang="en-US" smtClean="0"/>
              <a:t>12/13/2022</a:t>
            </a:fld>
            <a:endParaRPr lang="en-US"/>
          </a:p>
        </p:txBody>
      </p:sp>
      <p:sp>
        <p:nvSpPr>
          <p:cNvPr id="5" name="Footer Placeholder 4">
            <a:extLst>
              <a:ext uri="{FF2B5EF4-FFF2-40B4-BE49-F238E27FC236}">
                <a16:creationId xmlns:a16="http://schemas.microsoft.com/office/drawing/2014/main" id="{C0793F0A-8954-6041-9763-F392100E0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CBA82-9BE3-D24C-B87F-D33CAE58A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A25B2-74F1-A944-8BD2-36CB1B919DD2}" type="slidenum">
              <a:rPr lang="en-US" smtClean="0"/>
              <a:t>‹#›</a:t>
            </a:fld>
            <a:endParaRPr lang="en-US"/>
          </a:p>
        </p:txBody>
      </p:sp>
    </p:spTree>
    <p:extLst>
      <p:ext uri="{BB962C8B-B14F-4D97-AF65-F5344CB8AC3E}">
        <p14:creationId xmlns:p14="http://schemas.microsoft.com/office/powerpoint/2010/main" val="179297270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8B0FB65-6652-4799-9F01-2343BB3FD5E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title </a:t>
            </a:r>
            <a:endParaRPr lang="en-GB" altLang="en-US"/>
          </a:p>
        </p:txBody>
      </p:sp>
      <p:sp>
        <p:nvSpPr>
          <p:cNvPr id="8" name="Text Placeholder 2">
            <a:extLst>
              <a:ext uri="{FF2B5EF4-FFF2-40B4-BE49-F238E27FC236}">
                <a16:creationId xmlns:a16="http://schemas.microsoft.com/office/drawing/2014/main" id="{3A88EB45-6769-4A91-9593-AECEA680793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text </a:t>
            </a:r>
          </a:p>
          <a:p>
            <a:pPr lvl="1"/>
            <a:r>
              <a:rPr lang="en-US" altLang="en-US"/>
              <a:t>Second level</a:t>
            </a:r>
          </a:p>
          <a:p>
            <a:pPr lvl="2"/>
            <a:r>
              <a:rPr lang="en-US" altLang="en-US"/>
              <a:t>Third level</a:t>
            </a:r>
          </a:p>
          <a:p>
            <a:pPr lvl="3"/>
            <a:r>
              <a:rPr lang="en-US" altLang="en-US"/>
              <a:t>Fourth level</a:t>
            </a:r>
          </a:p>
        </p:txBody>
      </p:sp>
    </p:spTree>
    <p:extLst>
      <p:ext uri="{BB962C8B-B14F-4D97-AF65-F5344CB8AC3E}">
        <p14:creationId xmlns:p14="http://schemas.microsoft.com/office/powerpoint/2010/main" val="687746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hf hdr="0" dt="0"/>
  <p:txStyles>
    <p:title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61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colorful, colored, looking, blue&#10;&#10;Description automatically generated">
            <a:extLst>
              <a:ext uri="{FF2B5EF4-FFF2-40B4-BE49-F238E27FC236}">
                <a16:creationId xmlns:a16="http://schemas.microsoft.com/office/drawing/2014/main" id="{1DCBEC58-372E-224F-BD6E-0EECC90675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2667003" y="-2666998"/>
            <a:ext cx="6857998" cy="12191998"/>
          </a:xfrm>
          <a:prstGeom prst="rect">
            <a:avLst/>
          </a:prstGeom>
        </p:spPr>
      </p:pic>
      <p:sp>
        <p:nvSpPr>
          <p:cNvPr id="7" name="Rectangle 6">
            <a:extLst>
              <a:ext uri="{FF2B5EF4-FFF2-40B4-BE49-F238E27FC236}">
                <a16:creationId xmlns:a16="http://schemas.microsoft.com/office/drawing/2014/main" id="{C5A9C1A4-0DCC-8A40-AFAC-1466017C71F7}"/>
              </a:ext>
            </a:extLst>
          </p:cNvPr>
          <p:cNvSpPr/>
          <p:nvPr/>
        </p:nvSpPr>
        <p:spPr>
          <a:xfrm>
            <a:off x="1" y="0"/>
            <a:ext cx="9053138" cy="6872288"/>
          </a:xfrm>
          <a:custGeom>
            <a:avLst/>
            <a:gdLst>
              <a:gd name="connsiteX0" fmla="*/ 0 w 8681663"/>
              <a:gd name="connsiteY0" fmla="*/ 0 h 6858000"/>
              <a:gd name="connsiteX1" fmla="*/ 8681663 w 8681663"/>
              <a:gd name="connsiteY1" fmla="*/ 0 h 6858000"/>
              <a:gd name="connsiteX2" fmla="*/ 8681663 w 8681663"/>
              <a:gd name="connsiteY2" fmla="*/ 6858000 h 6858000"/>
              <a:gd name="connsiteX3" fmla="*/ 0 w 8681663"/>
              <a:gd name="connsiteY3" fmla="*/ 6858000 h 6858000"/>
              <a:gd name="connsiteX4" fmla="*/ 0 w 8681663"/>
              <a:gd name="connsiteY4" fmla="*/ 0 h 6858000"/>
              <a:gd name="connsiteX0" fmla="*/ 0 w 9053138"/>
              <a:gd name="connsiteY0" fmla="*/ 0 h 6858000"/>
              <a:gd name="connsiteX1" fmla="*/ 9053138 w 9053138"/>
              <a:gd name="connsiteY1" fmla="*/ 0 h 6858000"/>
              <a:gd name="connsiteX2" fmla="*/ 8681663 w 9053138"/>
              <a:gd name="connsiteY2" fmla="*/ 6858000 h 6858000"/>
              <a:gd name="connsiteX3" fmla="*/ 0 w 9053138"/>
              <a:gd name="connsiteY3" fmla="*/ 6858000 h 6858000"/>
              <a:gd name="connsiteX4" fmla="*/ 0 w 9053138"/>
              <a:gd name="connsiteY4" fmla="*/ 0 h 6858000"/>
              <a:gd name="connsiteX0" fmla="*/ 0 w 9053138"/>
              <a:gd name="connsiteY0" fmla="*/ 0 h 6858000"/>
              <a:gd name="connsiteX1" fmla="*/ 9053138 w 9053138"/>
              <a:gd name="connsiteY1" fmla="*/ 0 h 6858000"/>
              <a:gd name="connsiteX2" fmla="*/ 7381501 w 9053138"/>
              <a:gd name="connsiteY2" fmla="*/ 6858000 h 6858000"/>
              <a:gd name="connsiteX3" fmla="*/ 0 w 9053138"/>
              <a:gd name="connsiteY3" fmla="*/ 6858000 h 6858000"/>
              <a:gd name="connsiteX4" fmla="*/ 0 w 9053138"/>
              <a:gd name="connsiteY4" fmla="*/ 0 h 6858000"/>
              <a:gd name="connsiteX0" fmla="*/ 0 w 9053138"/>
              <a:gd name="connsiteY0" fmla="*/ 0 h 6886575"/>
              <a:gd name="connsiteX1" fmla="*/ 9053138 w 9053138"/>
              <a:gd name="connsiteY1" fmla="*/ 0 h 6886575"/>
              <a:gd name="connsiteX2" fmla="*/ 7181476 w 9053138"/>
              <a:gd name="connsiteY2" fmla="*/ 6886575 h 6886575"/>
              <a:gd name="connsiteX3" fmla="*/ 0 w 9053138"/>
              <a:gd name="connsiteY3" fmla="*/ 6858000 h 6886575"/>
              <a:gd name="connsiteX4" fmla="*/ 0 w 9053138"/>
              <a:gd name="connsiteY4" fmla="*/ 0 h 6886575"/>
              <a:gd name="connsiteX0" fmla="*/ 0 w 9053138"/>
              <a:gd name="connsiteY0" fmla="*/ 0 h 6858000"/>
              <a:gd name="connsiteX1" fmla="*/ 9053138 w 9053138"/>
              <a:gd name="connsiteY1" fmla="*/ 0 h 6858000"/>
              <a:gd name="connsiteX2" fmla="*/ 7395789 w 9053138"/>
              <a:gd name="connsiteY2" fmla="*/ 6843713 h 6858000"/>
              <a:gd name="connsiteX3" fmla="*/ 0 w 9053138"/>
              <a:gd name="connsiteY3" fmla="*/ 6858000 h 6858000"/>
              <a:gd name="connsiteX4" fmla="*/ 0 w 9053138"/>
              <a:gd name="connsiteY4" fmla="*/ 0 h 6858000"/>
              <a:gd name="connsiteX0" fmla="*/ 0 w 9053138"/>
              <a:gd name="connsiteY0" fmla="*/ 0 h 6872288"/>
              <a:gd name="connsiteX1" fmla="*/ 9053138 w 9053138"/>
              <a:gd name="connsiteY1" fmla="*/ 0 h 6872288"/>
              <a:gd name="connsiteX2" fmla="*/ 7410077 w 9053138"/>
              <a:gd name="connsiteY2" fmla="*/ 6872288 h 6872288"/>
              <a:gd name="connsiteX3" fmla="*/ 0 w 9053138"/>
              <a:gd name="connsiteY3" fmla="*/ 6858000 h 6872288"/>
              <a:gd name="connsiteX4" fmla="*/ 0 w 905313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3138" h="6872288">
                <a:moveTo>
                  <a:pt x="0" y="0"/>
                </a:moveTo>
                <a:lnTo>
                  <a:pt x="9053138" y="0"/>
                </a:lnTo>
                <a:lnTo>
                  <a:pt x="7410077" y="6872288"/>
                </a:lnTo>
                <a:lnTo>
                  <a:pt x="0" y="6858000"/>
                </a:lnTo>
                <a:lnTo>
                  <a:pt x="0" y="0"/>
                </a:lnTo>
                <a:close/>
              </a:path>
            </a:pathLst>
          </a:custGeom>
          <a:solidFill>
            <a:srgbClr val="15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 name="Title 1">
            <a:extLst>
              <a:ext uri="{FF2B5EF4-FFF2-40B4-BE49-F238E27FC236}">
                <a16:creationId xmlns:a16="http://schemas.microsoft.com/office/drawing/2014/main" id="{28CD2024-DA0C-6A44-BDAE-42D4C14F9C2E}"/>
              </a:ext>
            </a:extLst>
          </p:cNvPr>
          <p:cNvSpPr>
            <a:spLocks noGrp="1"/>
          </p:cNvSpPr>
          <p:nvPr>
            <p:ph type="ctrTitle"/>
          </p:nvPr>
        </p:nvSpPr>
        <p:spPr>
          <a:xfrm>
            <a:off x="844952" y="2445294"/>
            <a:ext cx="5966838" cy="3362695"/>
          </a:xfrm>
        </p:spPr>
        <p:txBody>
          <a:bodyPr lIns="0" tIns="0" rIns="0" bIns="0" anchor="ctr">
            <a:normAutofit/>
          </a:bodyPr>
          <a:lstStyle/>
          <a:p>
            <a:pPr algn="l"/>
            <a:r>
              <a:rPr lang="en-GB" sz="4400" b="1">
                <a:solidFill>
                  <a:schemeClr val="bg1"/>
                </a:solidFill>
              </a:rPr>
              <a:t>Bristol Digital </a:t>
            </a:r>
            <a:br>
              <a:rPr lang="en-GB" sz="4400" b="1">
                <a:solidFill>
                  <a:schemeClr val="bg1"/>
                </a:solidFill>
              </a:rPr>
            </a:br>
            <a:r>
              <a:rPr lang="en-GB" sz="4400" b="1">
                <a:solidFill>
                  <a:schemeClr val="bg1"/>
                </a:solidFill>
              </a:rPr>
              <a:t>Futures Institute</a:t>
            </a:r>
            <a:br>
              <a:rPr lang="en-GB" sz="4400" b="1">
                <a:solidFill>
                  <a:schemeClr val="bg1"/>
                </a:solidFill>
              </a:rPr>
            </a:br>
            <a:br>
              <a:rPr lang="en-GB" sz="1600" b="1">
                <a:solidFill>
                  <a:schemeClr val="bg1"/>
                </a:solidFill>
              </a:rPr>
            </a:br>
            <a:r>
              <a:rPr lang="en-GB" sz="4400" b="1">
                <a:solidFill>
                  <a:schemeClr val="bg1"/>
                </a:solidFill>
              </a:rPr>
              <a:t>Partner Open House</a:t>
            </a:r>
            <a:br>
              <a:rPr lang="en-GB" sz="4400" b="1">
                <a:solidFill>
                  <a:schemeClr val="bg1"/>
                </a:solidFill>
              </a:rPr>
            </a:br>
            <a:br>
              <a:rPr lang="en-GB" sz="1800" b="1"/>
            </a:br>
            <a:br>
              <a:rPr lang="en-GB" sz="2800" b="1"/>
            </a:br>
            <a:endParaRPr lang="en-GB" sz="2800" b="1">
              <a:solidFill>
                <a:schemeClr val="bg1"/>
              </a:solidFill>
            </a:endParaRPr>
          </a:p>
        </p:txBody>
      </p:sp>
      <p:sp>
        <p:nvSpPr>
          <p:cNvPr id="10" name="Rectangle 9">
            <a:extLst>
              <a:ext uri="{FF2B5EF4-FFF2-40B4-BE49-F238E27FC236}">
                <a16:creationId xmlns:a16="http://schemas.microsoft.com/office/drawing/2014/main" id="{74AEA2F5-537B-9345-AAB2-0A77BB51A37A}"/>
              </a:ext>
            </a:extLst>
          </p:cNvPr>
          <p:cNvSpPr/>
          <p:nvPr/>
        </p:nvSpPr>
        <p:spPr>
          <a:xfrm>
            <a:off x="0" y="0"/>
            <a:ext cx="12192000" cy="6858000"/>
          </a:xfrm>
          <a:prstGeom prst="rect">
            <a:avLst/>
          </a:prstGeom>
          <a:no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FS Rufus" panose="020B0603020202020204"/>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BD44E017-E047-1945-A466-22F7BA79D3B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4952" y="922057"/>
            <a:ext cx="2261745" cy="946451"/>
          </a:xfrm>
          <a:prstGeom prst="rect">
            <a:avLst/>
          </a:prstGeom>
        </p:spPr>
      </p:pic>
      <p:cxnSp>
        <p:nvCxnSpPr>
          <p:cNvPr id="32" name="Straight Connector 31">
            <a:extLst>
              <a:ext uri="{FF2B5EF4-FFF2-40B4-BE49-F238E27FC236}">
                <a16:creationId xmlns:a16="http://schemas.microsoft.com/office/drawing/2014/main" id="{934B74F6-CF44-954B-88B8-77CD7D6181CD}"/>
              </a:ext>
            </a:extLst>
          </p:cNvPr>
          <p:cNvCxnSpPr>
            <a:cxnSpLocks/>
          </p:cNvCxnSpPr>
          <p:nvPr/>
        </p:nvCxnSpPr>
        <p:spPr>
          <a:xfrm flipH="1">
            <a:off x="0" y="3408362"/>
            <a:ext cx="72301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59">
            <a:extLst>
              <a:ext uri="{FF2B5EF4-FFF2-40B4-BE49-F238E27FC236}">
                <a16:creationId xmlns:a16="http://schemas.microsoft.com/office/drawing/2014/main" id="{35193026-3E8C-0644-9F05-5D2C4B998FBB}"/>
              </a:ext>
            </a:extLst>
          </p:cNvPr>
          <p:cNvSpPr/>
          <p:nvPr/>
        </p:nvSpPr>
        <p:spPr>
          <a:xfrm>
            <a:off x="5306642" y="3402419"/>
            <a:ext cx="4025228" cy="3508744"/>
          </a:xfrm>
          <a:custGeom>
            <a:avLst/>
            <a:gdLst>
              <a:gd name="connsiteX0" fmla="*/ 0 w 3221665"/>
              <a:gd name="connsiteY0" fmla="*/ 0 h 3508744"/>
              <a:gd name="connsiteX1" fmla="*/ 3221665 w 3221665"/>
              <a:gd name="connsiteY1" fmla="*/ 0 h 3508744"/>
              <a:gd name="connsiteX2" fmla="*/ 2360428 w 3221665"/>
              <a:gd name="connsiteY2" fmla="*/ 3508744 h 3508744"/>
              <a:gd name="connsiteX0" fmla="*/ 0 w 4025228"/>
              <a:gd name="connsiteY0" fmla="*/ 0 h 3508744"/>
              <a:gd name="connsiteX1" fmla="*/ 4025228 w 4025228"/>
              <a:gd name="connsiteY1" fmla="*/ 0 h 3508744"/>
              <a:gd name="connsiteX2" fmla="*/ 3163991 w 4025228"/>
              <a:gd name="connsiteY2" fmla="*/ 3508744 h 3508744"/>
            </a:gdLst>
            <a:ahLst/>
            <a:cxnLst>
              <a:cxn ang="0">
                <a:pos x="connsiteX0" y="connsiteY0"/>
              </a:cxn>
              <a:cxn ang="0">
                <a:pos x="connsiteX1" y="connsiteY1"/>
              </a:cxn>
              <a:cxn ang="0">
                <a:pos x="connsiteX2" y="connsiteY2"/>
              </a:cxn>
            </a:cxnLst>
            <a:rect l="l" t="t" r="r" b="b"/>
            <a:pathLst>
              <a:path w="4025228" h="3508744">
                <a:moveTo>
                  <a:pt x="0" y="0"/>
                </a:moveTo>
                <a:lnTo>
                  <a:pt x="4025228" y="0"/>
                </a:lnTo>
                <a:lnTo>
                  <a:pt x="3163991" y="3508744"/>
                </a:ln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3" name="TextBox 2">
            <a:extLst>
              <a:ext uri="{FF2B5EF4-FFF2-40B4-BE49-F238E27FC236}">
                <a16:creationId xmlns:a16="http://schemas.microsoft.com/office/drawing/2014/main" id="{FC834383-9E12-9A07-93B4-48D02D19A0A0}"/>
              </a:ext>
            </a:extLst>
          </p:cNvPr>
          <p:cNvSpPr txBox="1"/>
          <p:nvPr/>
        </p:nvSpPr>
        <p:spPr>
          <a:xfrm>
            <a:off x="757739" y="5647930"/>
            <a:ext cx="2951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@digifutures</a:t>
            </a: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109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3" name="Google Shape;1483;p109">
            <a:extLst>
              <a:ext uri="{FF2B5EF4-FFF2-40B4-BE49-F238E27FC236}">
                <a16:creationId xmlns:a16="http://schemas.microsoft.com/office/drawing/2014/main" id="{E2508B97-DBDA-62BD-6EA5-75FAA8EF094B}"/>
              </a:ext>
            </a:extLst>
          </p:cNvPr>
          <p:cNvSpPr txBox="1">
            <a:spLocks noGrp="1"/>
          </p:cNvSpPr>
          <p:nvPr/>
        </p:nvSpPr>
        <p:spPr bwMode="auto">
          <a:xfrm>
            <a:off x="373267" y="142937"/>
            <a:ext cx="11203200" cy="93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60925" rIns="121900" bIns="60925" numCol="1" anchor="ctr" anchorCtr="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Rockwell"/>
                <a:ea typeface="+mj-ea"/>
                <a:cs typeface="+mj-cs"/>
              </a:rPr>
              <a:t>Projects in progress</a:t>
            </a:r>
            <a:endParaRPr kumimoji="0" lang="en-US" sz="4000" b="0" i="0" u="none" strike="noStrike" kern="1200" cap="none" spc="0" normalizeH="0" baseline="0" noProof="0">
              <a:ln>
                <a:noFill/>
              </a:ln>
              <a:solidFill>
                <a:prstClr val="black"/>
              </a:solidFill>
              <a:effectLst/>
              <a:uLnTx/>
              <a:uFillTx/>
              <a:latin typeface="Rockwell" panose="02060603020205020403" pitchFamily="18" charset="0"/>
              <a:ea typeface="+mj-ea"/>
              <a:cs typeface="+mj-cs"/>
            </a:endParaRPr>
          </a:p>
        </p:txBody>
      </p:sp>
      <p:pic>
        <p:nvPicPr>
          <p:cNvPr id="6" name="Picture 5">
            <a:extLst>
              <a:ext uri="{FF2B5EF4-FFF2-40B4-BE49-F238E27FC236}">
                <a16:creationId xmlns:a16="http://schemas.microsoft.com/office/drawing/2014/main" id="{2CCBA6B2-7F0A-626D-5368-396ED0ECDDAF}"/>
              </a:ext>
            </a:extLst>
          </p:cNvPr>
          <p:cNvPicPr>
            <a:picLocks noChangeAspect="1"/>
          </p:cNvPicPr>
          <p:nvPr/>
        </p:nvPicPr>
        <p:blipFill>
          <a:blip r:embed="rId3">
            <a:extLst>
              <a:ext uri="{28A0092B-C50C-407E-A947-70E740481C1C}">
                <a14:useLocalDpi xmlns:a14="http://schemas.microsoft.com/office/drawing/2010/main" val="0"/>
              </a:ext>
            </a:extLst>
          </a:blip>
          <a:srcRect t="29931" b="29931"/>
          <a:stretch/>
        </p:blipFill>
        <p:spPr>
          <a:xfrm>
            <a:off x="6186210" y="1191685"/>
            <a:ext cx="5529075" cy="2696172"/>
          </a:xfrm>
          <a:prstGeom prst="rect">
            <a:avLst/>
          </a:prstGeom>
        </p:spPr>
      </p:pic>
      <p:pic>
        <p:nvPicPr>
          <p:cNvPr id="8" name="Picture 7">
            <a:extLst>
              <a:ext uri="{FF2B5EF4-FFF2-40B4-BE49-F238E27FC236}">
                <a16:creationId xmlns:a16="http://schemas.microsoft.com/office/drawing/2014/main" id="{818FA217-9EB9-1B5E-400D-A32B90F7C106}"/>
              </a:ext>
            </a:extLst>
          </p:cNvPr>
          <p:cNvPicPr>
            <a:picLocks noChangeAspect="1"/>
          </p:cNvPicPr>
          <p:nvPr/>
        </p:nvPicPr>
        <p:blipFill>
          <a:blip r:embed="rId4">
            <a:extLst>
              <a:ext uri="{28A0092B-C50C-407E-A947-70E740481C1C}">
                <a14:useLocalDpi xmlns:a14="http://schemas.microsoft.com/office/drawing/2010/main" val="0"/>
              </a:ext>
            </a:extLst>
          </a:blip>
          <a:srcRect t="6483" b="6483"/>
          <a:stretch/>
        </p:blipFill>
        <p:spPr>
          <a:xfrm>
            <a:off x="446888" y="1191685"/>
            <a:ext cx="5529075" cy="2694515"/>
          </a:xfrm>
          <a:prstGeom prst="rect">
            <a:avLst/>
          </a:prstGeom>
        </p:spPr>
      </p:pic>
      <p:pic>
        <p:nvPicPr>
          <p:cNvPr id="11" name="Picture 10">
            <a:extLst>
              <a:ext uri="{FF2B5EF4-FFF2-40B4-BE49-F238E27FC236}">
                <a16:creationId xmlns:a16="http://schemas.microsoft.com/office/drawing/2014/main" id="{3D353DDA-A7A1-2F0A-056E-8998449CE035}"/>
              </a:ext>
            </a:extLst>
          </p:cNvPr>
          <p:cNvPicPr>
            <a:picLocks noChangeAspect="1"/>
          </p:cNvPicPr>
          <p:nvPr/>
        </p:nvPicPr>
        <p:blipFill>
          <a:blip r:embed="rId5">
            <a:extLst>
              <a:ext uri="{28A0092B-C50C-407E-A947-70E740481C1C}">
                <a14:useLocalDpi xmlns:a14="http://schemas.microsoft.com/office/drawing/2010/main" val="0"/>
              </a:ext>
            </a:extLst>
          </a:blip>
          <a:srcRect t="13420" b="13420"/>
          <a:stretch/>
        </p:blipFill>
        <p:spPr>
          <a:xfrm>
            <a:off x="6194719" y="4023527"/>
            <a:ext cx="5520213" cy="2694515"/>
          </a:xfrm>
          <a:prstGeom prst="rect">
            <a:avLst/>
          </a:prstGeom>
        </p:spPr>
      </p:pic>
      <p:pic>
        <p:nvPicPr>
          <p:cNvPr id="4" name="Picture 3">
            <a:extLst>
              <a:ext uri="{FF2B5EF4-FFF2-40B4-BE49-F238E27FC236}">
                <a16:creationId xmlns:a16="http://schemas.microsoft.com/office/drawing/2014/main" id="{732A4366-181E-37A9-AA8B-553BE6D7FD48}"/>
              </a:ext>
            </a:extLst>
          </p:cNvPr>
          <p:cNvPicPr>
            <a:picLocks noChangeAspect="1"/>
          </p:cNvPicPr>
          <p:nvPr/>
        </p:nvPicPr>
        <p:blipFill rotWithShape="1">
          <a:blip r:embed="rId6">
            <a:extLst>
              <a:ext uri="{28A0092B-C50C-407E-A947-70E740481C1C}">
                <a14:useLocalDpi xmlns:a14="http://schemas.microsoft.com/office/drawing/2010/main" val="0"/>
              </a:ext>
            </a:extLst>
          </a:blip>
          <a:srcRect l="6287" t="4980" r="310" b="26588"/>
          <a:stretch/>
        </p:blipFill>
        <p:spPr>
          <a:xfrm flipH="1">
            <a:off x="454655" y="4023527"/>
            <a:ext cx="5520213" cy="2694515"/>
          </a:xfrm>
          <a:prstGeom prst="rect">
            <a:avLst/>
          </a:prstGeom>
        </p:spPr>
      </p:pic>
      <p:sp>
        <p:nvSpPr>
          <p:cNvPr id="7" name="Parallelogram 6">
            <a:extLst>
              <a:ext uri="{FF2B5EF4-FFF2-40B4-BE49-F238E27FC236}">
                <a16:creationId xmlns:a16="http://schemas.microsoft.com/office/drawing/2014/main" id="{0BFB91F8-A348-3EED-1091-14DBE6AB6080}"/>
              </a:ext>
            </a:extLst>
          </p:cNvPr>
          <p:cNvSpPr/>
          <p:nvPr/>
        </p:nvSpPr>
        <p:spPr>
          <a:xfrm>
            <a:off x="302543" y="1439233"/>
            <a:ext cx="4236335" cy="763929"/>
          </a:xfrm>
          <a:prstGeom prst="parallelogram">
            <a:avLst>
              <a:gd name="adj" fmla="val 15909"/>
            </a:avLst>
          </a:prstGeom>
          <a:solidFill>
            <a:srgbClr val="18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9" name="Google Shape;1498;p111">
            <a:extLst>
              <a:ext uri="{FF2B5EF4-FFF2-40B4-BE49-F238E27FC236}">
                <a16:creationId xmlns:a16="http://schemas.microsoft.com/office/drawing/2014/main" id="{AA20EB9C-82E6-D273-7879-4468603435F3}"/>
              </a:ext>
            </a:extLst>
          </p:cNvPr>
          <p:cNvSpPr txBox="1">
            <a:spLocks/>
          </p:cNvSpPr>
          <p:nvPr/>
        </p:nvSpPr>
        <p:spPr>
          <a:xfrm>
            <a:off x="574498" y="1327266"/>
            <a:ext cx="4356320" cy="946852"/>
          </a:xfrm>
          <a:prstGeom prst="rect">
            <a:avLst/>
          </a:prstGeom>
          <a:noFill/>
          <a:ln>
            <a:noFill/>
          </a:ln>
        </p:spPr>
        <p:txBody>
          <a:bodyPr spcFirstLastPara="1" vert="horz" wrap="square" lIns="121900" tIns="60925" rIns="121900" bIns="60925" rtlCol="0" anchor="t" anchorCtr="0">
            <a:noAutofit/>
          </a:bodyPr>
          <a:lstStyle>
            <a:lvl1pPr marL="457200" lvl="0" indent="-355600" algn="l" defTabSz="914400" rtl="0" eaLnBrk="1" latinLnBrk="0" hangingPunct="1">
              <a:lnSpc>
                <a:spcPct val="90000"/>
              </a:lnSpc>
              <a:spcBef>
                <a:spcPts val="1000"/>
              </a:spcBef>
              <a:spcAft>
                <a:spcPts val="0"/>
              </a:spcAft>
              <a:buClr>
                <a:schemeClr val="dk1"/>
              </a:buClr>
              <a:buSzPts val="2000"/>
              <a:buFont typeface="Arial" panose="020B0604020202020204" pitchFamily="34" charset="0"/>
              <a:buChar char="▪"/>
              <a:defRPr sz="2800" kern="1200">
                <a:solidFill>
                  <a:schemeClr val="tx1"/>
                </a:solidFill>
                <a:latin typeface="+mn-lt"/>
                <a:ea typeface="+mn-ea"/>
                <a:cs typeface="+mn-cs"/>
              </a:defRPr>
            </a:lvl1pPr>
            <a:lvl2pPr marL="914400" lvl="1"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2400" kern="1200">
                <a:solidFill>
                  <a:schemeClr val="tx1"/>
                </a:solidFill>
                <a:latin typeface="+mn-lt"/>
                <a:ea typeface="+mn-ea"/>
                <a:cs typeface="+mn-cs"/>
              </a:defRPr>
            </a:lvl2pPr>
            <a:lvl3pPr marL="1371600" lvl="2" indent="-355600" algn="l" defTabSz="914400" rtl="0" eaLnBrk="1" latinLnBrk="0" hangingPunct="1">
              <a:lnSpc>
                <a:spcPct val="90000"/>
              </a:lnSpc>
              <a:spcBef>
                <a:spcPts val="500"/>
              </a:spcBef>
              <a:spcAft>
                <a:spcPts val="0"/>
              </a:spcAft>
              <a:buClr>
                <a:schemeClr val="dk1"/>
              </a:buClr>
              <a:buSzPts val="2000"/>
              <a:buFont typeface="Arial" panose="020B0604020202020204" pitchFamily="34" charset="0"/>
              <a:buChar char="⮚"/>
              <a:defRPr sz="2000" kern="1200">
                <a:solidFill>
                  <a:schemeClr val="tx1"/>
                </a:solidFill>
                <a:latin typeface="+mn-lt"/>
                <a:ea typeface="+mn-ea"/>
                <a:cs typeface="+mn-cs"/>
              </a:defRPr>
            </a:lvl3pPr>
            <a:lvl4pPr marL="1828800" lvl="3"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4pPr>
            <a:lvl5pPr marL="2286000" lvl="4"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o"/>
              <a:defRPr sz="1800" kern="1200">
                <a:solidFill>
                  <a:schemeClr val="tx1"/>
                </a:solidFill>
                <a:latin typeface="+mn-lt"/>
                <a:ea typeface="+mn-ea"/>
                <a:cs typeface="+mn-cs"/>
              </a:defRPr>
            </a:lvl5pPr>
            <a:lvl6pPr marL="2743200" lvl="5"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6pPr>
            <a:lvl7pPr marL="3200400" lvl="6"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7pPr>
            <a:lvl8pPr marL="3657600" lvl="7"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8pPr>
            <a:lvl9pPr marL="4114800" lvl="8"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1900"/>
              <a:buFont typeface="Arial" panose="020B0604020202020204" pitchFamily="34" charset="0"/>
              <a:buNone/>
              <a:tabLst/>
              <a:defRPr/>
            </a:pPr>
            <a:r>
              <a:rPr kumimoji="0" lang="pt-BR"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Centre for Sociodigital Futures</a:t>
            </a: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sp>
        <p:nvSpPr>
          <p:cNvPr id="13" name="Parallelogram 12">
            <a:extLst>
              <a:ext uri="{FF2B5EF4-FFF2-40B4-BE49-F238E27FC236}">
                <a16:creationId xmlns:a16="http://schemas.microsoft.com/office/drawing/2014/main" id="{DC31AB06-0A77-78C8-0B91-9BEFAF5C4AFD}"/>
              </a:ext>
            </a:extLst>
          </p:cNvPr>
          <p:cNvSpPr/>
          <p:nvPr/>
        </p:nvSpPr>
        <p:spPr>
          <a:xfrm>
            <a:off x="6062465" y="1431319"/>
            <a:ext cx="4628275" cy="763929"/>
          </a:xfrm>
          <a:prstGeom prst="parallelogram">
            <a:avLst>
              <a:gd name="adj" fmla="val 15909"/>
            </a:avLst>
          </a:prstGeom>
          <a:solidFill>
            <a:srgbClr val="18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14" name="Google Shape;1498;p111">
            <a:extLst>
              <a:ext uri="{FF2B5EF4-FFF2-40B4-BE49-F238E27FC236}">
                <a16:creationId xmlns:a16="http://schemas.microsoft.com/office/drawing/2014/main" id="{B5EF6EEF-CEBF-7971-8DE2-1979C43979C0}"/>
              </a:ext>
            </a:extLst>
          </p:cNvPr>
          <p:cNvSpPr txBox="1">
            <a:spLocks/>
          </p:cNvSpPr>
          <p:nvPr/>
        </p:nvSpPr>
        <p:spPr>
          <a:xfrm>
            <a:off x="6346452" y="1318840"/>
            <a:ext cx="4356320" cy="946852"/>
          </a:xfrm>
          <a:prstGeom prst="rect">
            <a:avLst/>
          </a:prstGeom>
          <a:noFill/>
          <a:ln>
            <a:noFill/>
          </a:ln>
        </p:spPr>
        <p:txBody>
          <a:bodyPr spcFirstLastPara="1" vert="horz" wrap="square" lIns="121900" tIns="60925" rIns="121900" bIns="60925" rtlCol="0" anchor="t" anchorCtr="0">
            <a:noAutofit/>
          </a:bodyPr>
          <a:lstStyle>
            <a:lvl1pPr marL="457200" lvl="0" indent="-355600" algn="l" defTabSz="914400" rtl="0" eaLnBrk="1" latinLnBrk="0" hangingPunct="1">
              <a:lnSpc>
                <a:spcPct val="90000"/>
              </a:lnSpc>
              <a:spcBef>
                <a:spcPts val="1000"/>
              </a:spcBef>
              <a:spcAft>
                <a:spcPts val="0"/>
              </a:spcAft>
              <a:buClr>
                <a:schemeClr val="dk1"/>
              </a:buClr>
              <a:buSzPts val="2000"/>
              <a:buFont typeface="Arial" panose="020B0604020202020204" pitchFamily="34" charset="0"/>
              <a:buChar char="▪"/>
              <a:defRPr sz="2800" kern="1200">
                <a:solidFill>
                  <a:schemeClr val="tx1"/>
                </a:solidFill>
                <a:latin typeface="+mn-lt"/>
                <a:ea typeface="+mn-ea"/>
                <a:cs typeface="+mn-cs"/>
              </a:defRPr>
            </a:lvl1pPr>
            <a:lvl2pPr marL="914400" lvl="1"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2400" kern="1200">
                <a:solidFill>
                  <a:schemeClr val="tx1"/>
                </a:solidFill>
                <a:latin typeface="+mn-lt"/>
                <a:ea typeface="+mn-ea"/>
                <a:cs typeface="+mn-cs"/>
              </a:defRPr>
            </a:lvl2pPr>
            <a:lvl3pPr marL="1371600" lvl="2" indent="-355600" algn="l" defTabSz="914400" rtl="0" eaLnBrk="1" latinLnBrk="0" hangingPunct="1">
              <a:lnSpc>
                <a:spcPct val="90000"/>
              </a:lnSpc>
              <a:spcBef>
                <a:spcPts val="500"/>
              </a:spcBef>
              <a:spcAft>
                <a:spcPts val="0"/>
              </a:spcAft>
              <a:buClr>
                <a:schemeClr val="dk1"/>
              </a:buClr>
              <a:buSzPts val="2000"/>
              <a:buFont typeface="Arial" panose="020B0604020202020204" pitchFamily="34" charset="0"/>
              <a:buChar char="⮚"/>
              <a:defRPr sz="2000" kern="1200">
                <a:solidFill>
                  <a:schemeClr val="tx1"/>
                </a:solidFill>
                <a:latin typeface="+mn-lt"/>
                <a:ea typeface="+mn-ea"/>
                <a:cs typeface="+mn-cs"/>
              </a:defRPr>
            </a:lvl3pPr>
            <a:lvl4pPr marL="1828800" lvl="3"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4pPr>
            <a:lvl5pPr marL="2286000" lvl="4"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o"/>
              <a:defRPr sz="1800" kern="1200">
                <a:solidFill>
                  <a:schemeClr val="tx1"/>
                </a:solidFill>
                <a:latin typeface="+mn-lt"/>
                <a:ea typeface="+mn-ea"/>
                <a:cs typeface="+mn-cs"/>
              </a:defRPr>
            </a:lvl5pPr>
            <a:lvl6pPr marL="2743200" lvl="5"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6pPr>
            <a:lvl7pPr marL="3200400" lvl="6"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7pPr>
            <a:lvl8pPr marL="3657600" lvl="7"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8pPr>
            <a:lvl9pPr marL="4114800" lvl="8"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1900"/>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Explainable AI</a:t>
            </a: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sp>
        <p:nvSpPr>
          <p:cNvPr id="17" name="Parallelogram 16">
            <a:extLst>
              <a:ext uri="{FF2B5EF4-FFF2-40B4-BE49-F238E27FC236}">
                <a16:creationId xmlns:a16="http://schemas.microsoft.com/office/drawing/2014/main" id="{41DC7E48-BEB8-AC3C-5C01-BAD68C7B9350}"/>
              </a:ext>
            </a:extLst>
          </p:cNvPr>
          <p:cNvSpPr/>
          <p:nvPr/>
        </p:nvSpPr>
        <p:spPr>
          <a:xfrm>
            <a:off x="302543" y="4272874"/>
            <a:ext cx="4236335" cy="763929"/>
          </a:xfrm>
          <a:prstGeom prst="parallelogram">
            <a:avLst>
              <a:gd name="adj" fmla="val 15909"/>
            </a:avLst>
          </a:prstGeom>
          <a:solidFill>
            <a:srgbClr val="18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18" name="Google Shape;1498;p111">
            <a:extLst>
              <a:ext uri="{FF2B5EF4-FFF2-40B4-BE49-F238E27FC236}">
                <a16:creationId xmlns:a16="http://schemas.microsoft.com/office/drawing/2014/main" id="{99AF60A1-F6C1-B1C4-FE39-02D155921FEC}"/>
              </a:ext>
            </a:extLst>
          </p:cNvPr>
          <p:cNvSpPr txBox="1">
            <a:spLocks/>
          </p:cNvSpPr>
          <p:nvPr/>
        </p:nvSpPr>
        <p:spPr>
          <a:xfrm>
            <a:off x="574498" y="4155115"/>
            <a:ext cx="4356320" cy="946852"/>
          </a:xfrm>
          <a:prstGeom prst="rect">
            <a:avLst/>
          </a:prstGeom>
          <a:noFill/>
          <a:ln>
            <a:noFill/>
          </a:ln>
        </p:spPr>
        <p:txBody>
          <a:bodyPr spcFirstLastPara="1" vert="horz" wrap="square" lIns="121900" tIns="60925" rIns="121900" bIns="60925" rtlCol="0" anchor="t" anchorCtr="0">
            <a:noAutofit/>
          </a:bodyPr>
          <a:lstStyle>
            <a:lvl1pPr marL="457200" lvl="0" indent="-355600" algn="l" defTabSz="914400" rtl="0" eaLnBrk="1" latinLnBrk="0" hangingPunct="1">
              <a:lnSpc>
                <a:spcPct val="90000"/>
              </a:lnSpc>
              <a:spcBef>
                <a:spcPts val="1000"/>
              </a:spcBef>
              <a:spcAft>
                <a:spcPts val="0"/>
              </a:spcAft>
              <a:buClr>
                <a:schemeClr val="dk1"/>
              </a:buClr>
              <a:buSzPts val="2000"/>
              <a:buFont typeface="Arial" panose="020B0604020202020204" pitchFamily="34" charset="0"/>
              <a:buChar char="▪"/>
              <a:defRPr sz="2800" kern="1200">
                <a:solidFill>
                  <a:schemeClr val="tx1"/>
                </a:solidFill>
                <a:latin typeface="+mn-lt"/>
                <a:ea typeface="+mn-ea"/>
                <a:cs typeface="+mn-cs"/>
              </a:defRPr>
            </a:lvl1pPr>
            <a:lvl2pPr marL="914400" lvl="1"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2400" kern="1200">
                <a:solidFill>
                  <a:schemeClr val="tx1"/>
                </a:solidFill>
                <a:latin typeface="+mn-lt"/>
                <a:ea typeface="+mn-ea"/>
                <a:cs typeface="+mn-cs"/>
              </a:defRPr>
            </a:lvl2pPr>
            <a:lvl3pPr marL="1371600" lvl="2" indent="-355600" algn="l" defTabSz="914400" rtl="0" eaLnBrk="1" latinLnBrk="0" hangingPunct="1">
              <a:lnSpc>
                <a:spcPct val="90000"/>
              </a:lnSpc>
              <a:spcBef>
                <a:spcPts val="500"/>
              </a:spcBef>
              <a:spcAft>
                <a:spcPts val="0"/>
              </a:spcAft>
              <a:buClr>
                <a:schemeClr val="dk1"/>
              </a:buClr>
              <a:buSzPts val="2000"/>
              <a:buFont typeface="Arial" panose="020B0604020202020204" pitchFamily="34" charset="0"/>
              <a:buChar char="⮚"/>
              <a:defRPr sz="2000" kern="1200">
                <a:solidFill>
                  <a:schemeClr val="tx1"/>
                </a:solidFill>
                <a:latin typeface="+mn-lt"/>
                <a:ea typeface="+mn-ea"/>
                <a:cs typeface="+mn-cs"/>
              </a:defRPr>
            </a:lvl3pPr>
            <a:lvl4pPr marL="1828800" lvl="3"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4pPr>
            <a:lvl5pPr marL="2286000" lvl="4"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o"/>
              <a:defRPr sz="1800" kern="1200">
                <a:solidFill>
                  <a:schemeClr val="tx1"/>
                </a:solidFill>
                <a:latin typeface="+mn-lt"/>
                <a:ea typeface="+mn-ea"/>
                <a:cs typeface="+mn-cs"/>
              </a:defRPr>
            </a:lvl5pPr>
            <a:lvl6pPr marL="2743200" lvl="5"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6pPr>
            <a:lvl7pPr marL="3200400" lvl="6"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7pPr>
            <a:lvl8pPr marL="3657600" lvl="7"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8pPr>
            <a:lvl9pPr marL="4114800" lvl="8"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1900"/>
              <a:buFont typeface="Arial" panose="020B0604020202020204" pitchFamily="34" charset="0"/>
              <a:buNone/>
              <a:tabLst/>
              <a:defRPr/>
            </a:pPr>
            <a:r>
              <a:rPr kumimoji="0" lang="pt-BR"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Connecting through    culture as we age</a:t>
            </a: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sp>
        <p:nvSpPr>
          <p:cNvPr id="22" name="Parallelogram 21">
            <a:extLst>
              <a:ext uri="{FF2B5EF4-FFF2-40B4-BE49-F238E27FC236}">
                <a16:creationId xmlns:a16="http://schemas.microsoft.com/office/drawing/2014/main" id="{A24B14CE-EA92-46EA-DBA5-D82770B8D93B}"/>
              </a:ext>
            </a:extLst>
          </p:cNvPr>
          <p:cNvSpPr/>
          <p:nvPr/>
        </p:nvSpPr>
        <p:spPr>
          <a:xfrm>
            <a:off x="6066731" y="4223004"/>
            <a:ext cx="4628275" cy="763929"/>
          </a:xfrm>
          <a:prstGeom prst="parallelogram">
            <a:avLst>
              <a:gd name="adj" fmla="val 15909"/>
            </a:avLst>
          </a:prstGeom>
          <a:solidFill>
            <a:srgbClr val="18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0" name="Google Shape;1498;p111">
            <a:extLst>
              <a:ext uri="{FF2B5EF4-FFF2-40B4-BE49-F238E27FC236}">
                <a16:creationId xmlns:a16="http://schemas.microsoft.com/office/drawing/2014/main" id="{7AE22683-1635-091C-150E-0B6B3FE79138}"/>
              </a:ext>
            </a:extLst>
          </p:cNvPr>
          <p:cNvSpPr txBox="1">
            <a:spLocks/>
          </p:cNvSpPr>
          <p:nvPr/>
        </p:nvSpPr>
        <p:spPr>
          <a:xfrm>
            <a:off x="6338686" y="4131543"/>
            <a:ext cx="4356320" cy="946852"/>
          </a:xfrm>
          <a:prstGeom prst="rect">
            <a:avLst/>
          </a:prstGeom>
          <a:noFill/>
          <a:ln>
            <a:noFill/>
          </a:ln>
        </p:spPr>
        <p:txBody>
          <a:bodyPr spcFirstLastPara="1" vert="horz" wrap="square" lIns="121900" tIns="60925" rIns="121900" bIns="60925" rtlCol="0" anchor="t" anchorCtr="0">
            <a:noAutofit/>
          </a:bodyPr>
          <a:lstStyle>
            <a:lvl1pPr marL="457200" lvl="0" indent="-355600" algn="l" defTabSz="914400" rtl="0" eaLnBrk="1" latinLnBrk="0" hangingPunct="1">
              <a:lnSpc>
                <a:spcPct val="90000"/>
              </a:lnSpc>
              <a:spcBef>
                <a:spcPts val="1000"/>
              </a:spcBef>
              <a:spcAft>
                <a:spcPts val="0"/>
              </a:spcAft>
              <a:buClr>
                <a:schemeClr val="dk1"/>
              </a:buClr>
              <a:buSzPts val="2000"/>
              <a:buFont typeface="Arial" panose="020B0604020202020204" pitchFamily="34" charset="0"/>
              <a:buChar char="▪"/>
              <a:defRPr sz="2800" kern="1200">
                <a:solidFill>
                  <a:schemeClr val="tx1"/>
                </a:solidFill>
                <a:latin typeface="+mn-lt"/>
                <a:ea typeface="+mn-ea"/>
                <a:cs typeface="+mn-cs"/>
              </a:defRPr>
            </a:lvl1pPr>
            <a:lvl2pPr marL="914400" lvl="1"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2400" kern="1200">
                <a:solidFill>
                  <a:schemeClr val="tx1"/>
                </a:solidFill>
                <a:latin typeface="+mn-lt"/>
                <a:ea typeface="+mn-ea"/>
                <a:cs typeface="+mn-cs"/>
              </a:defRPr>
            </a:lvl2pPr>
            <a:lvl3pPr marL="1371600" lvl="2" indent="-355600" algn="l" defTabSz="914400" rtl="0" eaLnBrk="1" latinLnBrk="0" hangingPunct="1">
              <a:lnSpc>
                <a:spcPct val="90000"/>
              </a:lnSpc>
              <a:spcBef>
                <a:spcPts val="500"/>
              </a:spcBef>
              <a:spcAft>
                <a:spcPts val="0"/>
              </a:spcAft>
              <a:buClr>
                <a:schemeClr val="dk1"/>
              </a:buClr>
              <a:buSzPts val="2000"/>
              <a:buFont typeface="Arial" panose="020B0604020202020204" pitchFamily="34" charset="0"/>
              <a:buChar char="⮚"/>
              <a:defRPr sz="2000" kern="1200">
                <a:solidFill>
                  <a:schemeClr val="tx1"/>
                </a:solidFill>
                <a:latin typeface="+mn-lt"/>
                <a:ea typeface="+mn-ea"/>
                <a:cs typeface="+mn-cs"/>
              </a:defRPr>
            </a:lvl3pPr>
            <a:lvl4pPr marL="1828800" lvl="3"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4pPr>
            <a:lvl5pPr marL="2286000" lvl="4"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o"/>
              <a:defRPr sz="1800" kern="1200">
                <a:solidFill>
                  <a:schemeClr val="tx1"/>
                </a:solidFill>
                <a:latin typeface="+mn-lt"/>
                <a:ea typeface="+mn-ea"/>
                <a:cs typeface="+mn-cs"/>
              </a:defRPr>
            </a:lvl5pPr>
            <a:lvl6pPr marL="2743200" lvl="5"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6pPr>
            <a:lvl7pPr marL="3200400" lvl="6"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7pPr>
            <a:lvl8pPr marL="3657600" lvl="7"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8pPr>
            <a:lvl9pPr marL="4114800" lvl="8"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1900"/>
              <a:buFont typeface="Arial" panose="020B0604020202020204" pitchFamily="34" charset="0"/>
              <a:buNone/>
              <a:tabLst/>
              <a:defRPr/>
            </a:pPr>
            <a:r>
              <a:rPr kumimoji="0" lang="pt-BR"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Centre for Gambling Harms Research</a:t>
            </a: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sp>
        <p:nvSpPr>
          <p:cNvPr id="23" name="Rectangle 22">
            <a:extLst>
              <a:ext uri="{FF2B5EF4-FFF2-40B4-BE49-F238E27FC236}">
                <a16:creationId xmlns:a16="http://schemas.microsoft.com/office/drawing/2014/main" id="{1C3C3A9F-770C-8FD8-7C9D-D588A99892DA}"/>
              </a:ext>
            </a:extLst>
          </p:cNvPr>
          <p:cNvSpPr/>
          <p:nvPr/>
        </p:nvSpPr>
        <p:spPr>
          <a:xfrm>
            <a:off x="255449" y="1074990"/>
            <a:ext cx="199206" cy="611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4" name="Rectangle 23">
            <a:extLst>
              <a:ext uri="{FF2B5EF4-FFF2-40B4-BE49-F238E27FC236}">
                <a16:creationId xmlns:a16="http://schemas.microsoft.com/office/drawing/2014/main" id="{63E5E7DD-87E1-08E6-1A9E-EBE1F7C05D2F}"/>
              </a:ext>
            </a:extLst>
          </p:cNvPr>
          <p:cNvSpPr/>
          <p:nvPr/>
        </p:nvSpPr>
        <p:spPr>
          <a:xfrm>
            <a:off x="5985739" y="745112"/>
            <a:ext cx="199206" cy="611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Tree>
    <p:extLst>
      <p:ext uri="{BB962C8B-B14F-4D97-AF65-F5344CB8AC3E}">
        <p14:creationId xmlns:p14="http://schemas.microsoft.com/office/powerpoint/2010/main" val="3202425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EE9EB-0081-48C7-A7C3-A77C65A2549D}"/>
              </a:ext>
            </a:extLst>
          </p:cNvPr>
          <p:cNvSpPr>
            <a:spLocks noGrp="1"/>
          </p:cNvSpPr>
          <p:nvPr>
            <p:ph type="title"/>
          </p:nvPr>
        </p:nvSpPr>
        <p:spPr>
          <a:xfrm>
            <a:off x="151200" y="64800"/>
            <a:ext cx="10800634" cy="883921"/>
          </a:xfrm>
        </p:spPr>
        <p:txBody>
          <a:bodyPr/>
          <a:lstStyle/>
          <a:p>
            <a:pPr>
              <a:defRPr/>
            </a:pPr>
            <a:r>
              <a:rPr lang="en-GB" sz="4000">
                <a:latin typeface="Rockwell" panose="02060603020205020403" pitchFamily="18" charset="0"/>
              </a:rPr>
              <a:t>Building the Foundations: Facilities Phase 1</a:t>
            </a:r>
            <a:endParaRPr lang="en-GB" sz="2800">
              <a:latin typeface="+mn-lt"/>
            </a:endParaRPr>
          </a:p>
        </p:txBody>
      </p:sp>
      <p:sp>
        <p:nvSpPr>
          <p:cNvPr id="10" name="TextBox 9">
            <a:extLst>
              <a:ext uri="{FF2B5EF4-FFF2-40B4-BE49-F238E27FC236}">
                <a16:creationId xmlns:a16="http://schemas.microsoft.com/office/drawing/2014/main" id="{0DC1A936-483C-4E90-98B7-D43F7F8DF5CC}"/>
              </a:ext>
            </a:extLst>
          </p:cNvPr>
          <p:cNvSpPr txBox="1"/>
          <p:nvPr/>
        </p:nvSpPr>
        <p:spPr>
          <a:xfrm>
            <a:off x="451336" y="4788696"/>
            <a:ext cx="11531114"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Nova" panose="020B0504020202020204" pitchFamily="34" charset="0"/>
                <a:ea typeface="+mn-ea"/>
                <a:cs typeface="Calibri" panose="020F0502020204030204" pitchFamily="34" charset="0"/>
              </a:rPr>
              <a:t>        Neutral Lab     	       Data Centre 		          Reality Emulator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a:ln>
                <a:noFill/>
              </a:ln>
              <a:solidFill>
                <a:prstClr val="black"/>
              </a:solidFill>
              <a:effectLst/>
              <a:uLnTx/>
              <a:uFillTx/>
              <a:latin typeface="Arial Nova" panose="020B050402020202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prstClr val="black"/>
                </a:solidFill>
                <a:effectLst/>
                <a:uLnTx/>
                <a:uFillTx/>
                <a:latin typeface="Arial Nova" panose="020B0504020202020204" pitchFamily="34" charset="0"/>
                <a:ea typeface="+mn-ea"/>
                <a:cs typeface="Calibri" panose="020F0502020204030204" pitchFamily="34" charset="0"/>
              </a:rPr>
              <a:t>+ Cyber Suite 	</a:t>
            </a:r>
          </a:p>
        </p:txBody>
      </p:sp>
      <p:grpSp>
        <p:nvGrpSpPr>
          <p:cNvPr id="7" name="Group 6">
            <a:extLst>
              <a:ext uri="{FF2B5EF4-FFF2-40B4-BE49-F238E27FC236}">
                <a16:creationId xmlns:a16="http://schemas.microsoft.com/office/drawing/2014/main" id="{1F2FB707-4E81-47B3-8CE3-3B1CAD351073}"/>
              </a:ext>
            </a:extLst>
          </p:cNvPr>
          <p:cNvGrpSpPr/>
          <p:nvPr/>
        </p:nvGrpSpPr>
        <p:grpSpPr>
          <a:xfrm>
            <a:off x="498960" y="5844369"/>
            <a:ext cx="11289328" cy="997007"/>
            <a:chOff x="451335" y="5121618"/>
            <a:chExt cx="11435865" cy="997007"/>
          </a:xfrm>
        </p:grpSpPr>
        <p:sp>
          <p:nvSpPr>
            <p:cNvPr id="14" name="Arrow: Right 13">
              <a:extLst>
                <a:ext uri="{FF2B5EF4-FFF2-40B4-BE49-F238E27FC236}">
                  <a16:creationId xmlns:a16="http://schemas.microsoft.com/office/drawing/2014/main" id="{E853D6D3-2EB3-4CA7-85D6-ACB906BCF18C}"/>
                </a:ext>
              </a:extLst>
            </p:cNvPr>
            <p:cNvSpPr/>
            <p:nvPr/>
          </p:nvSpPr>
          <p:spPr>
            <a:xfrm>
              <a:off x="451335" y="5121618"/>
              <a:ext cx="11435865" cy="99700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11" name="TextBox 10">
              <a:extLst>
                <a:ext uri="{FF2B5EF4-FFF2-40B4-BE49-F238E27FC236}">
                  <a16:creationId xmlns:a16="http://schemas.microsoft.com/office/drawing/2014/main" id="{472022F1-6DBC-4B84-B7DA-FB952758832C}"/>
                </a:ext>
              </a:extLst>
            </p:cNvPr>
            <p:cNvSpPr txBox="1"/>
            <p:nvPr/>
          </p:nvSpPr>
          <p:spPr>
            <a:xfrm>
              <a:off x="498959" y="5358512"/>
              <a:ext cx="6817117" cy="461665"/>
            </a:xfrm>
            <a:prstGeom prst="rect">
              <a:avLst/>
            </a:prstGeom>
            <a:noFill/>
            <a:ln>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Nova"/>
                  <a:ea typeface="+mn-ea"/>
                  <a:cs typeface="Calibri"/>
                </a:rPr>
                <a:t>Phase 1 - Retort House opened 2022</a:t>
              </a:r>
              <a:endParaRPr kumimoji="0" lang="en-GB" sz="2400" b="0" i="0" u="none" strike="noStrike" kern="1200" cap="none" spc="0" normalizeH="0" baseline="0" noProof="0">
                <a:ln>
                  <a:noFill/>
                </a:ln>
                <a:solidFill>
                  <a:prstClr val="white"/>
                </a:solidFill>
                <a:effectLst/>
                <a:uLnTx/>
                <a:uFillTx/>
                <a:latin typeface="Arial Nova" panose="020B0504020202020204" pitchFamily="34" charset="0"/>
                <a:ea typeface="+mn-ea"/>
                <a:cs typeface="Calibri" panose="020F0502020204030204" pitchFamily="34" charset="0"/>
              </a:endParaRPr>
            </a:p>
          </p:txBody>
        </p:sp>
      </p:grpSp>
      <p:pic>
        <p:nvPicPr>
          <p:cNvPr id="12" name="Picture 11">
            <a:extLst>
              <a:ext uri="{FF2B5EF4-FFF2-40B4-BE49-F238E27FC236}">
                <a16:creationId xmlns:a16="http://schemas.microsoft.com/office/drawing/2014/main" id="{79799660-06C7-4279-9270-36F51669B338}"/>
              </a:ext>
            </a:extLst>
          </p:cNvPr>
          <p:cNvPicPr>
            <a:picLocks noChangeAspect="1"/>
          </p:cNvPicPr>
          <p:nvPr/>
        </p:nvPicPr>
        <p:blipFill rotWithShape="1">
          <a:blip r:embed="rId3"/>
          <a:srcRect t="891" r="6367"/>
          <a:stretch/>
        </p:blipFill>
        <p:spPr>
          <a:xfrm>
            <a:off x="498960" y="900544"/>
            <a:ext cx="3196798" cy="3780000"/>
          </a:xfrm>
          <a:prstGeom prst="rect">
            <a:avLst/>
          </a:prstGeom>
        </p:spPr>
      </p:pic>
      <p:pic>
        <p:nvPicPr>
          <p:cNvPr id="13" name="Picture 12">
            <a:extLst>
              <a:ext uri="{FF2B5EF4-FFF2-40B4-BE49-F238E27FC236}">
                <a16:creationId xmlns:a16="http://schemas.microsoft.com/office/drawing/2014/main" id="{31D2B516-B974-4DCB-B8D6-78CDC93118C2}"/>
              </a:ext>
            </a:extLst>
          </p:cNvPr>
          <p:cNvPicPr>
            <a:picLocks noChangeAspect="1"/>
          </p:cNvPicPr>
          <p:nvPr/>
        </p:nvPicPr>
        <p:blipFill rotWithShape="1">
          <a:blip r:embed="rId4"/>
          <a:srcRect l="5624"/>
          <a:stretch/>
        </p:blipFill>
        <p:spPr>
          <a:xfrm>
            <a:off x="8387918" y="889344"/>
            <a:ext cx="3493330" cy="3780000"/>
          </a:xfrm>
          <a:prstGeom prst="rect">
            <a:avLst/>
          </a:prstGeom>
        </p:spPr>
      </p:pic>
      <p:pic>
        <p:nvPicPr>
          <p:cNvPr id="6" name="Picture 5">
            <a:extLst>
              <a:ext uri="{FF2B5EF4-FFF2-40B4-BE49-F238E27FC236}">
                <a16:creationId xmlns:a16="http://schemas.microsoft.com/office/drawing/2014/main" id="{8C9EDA82-2EA3-44B1-84A4-60B4EDA0EAB4}"/>
              </a:ext>
            </a:extLst>
          </p:cNvPr>
          <p:cNvPicPr>
            <a:picLocks noChangeAspect="1"/>
          </p:cNvPicPr>
          <p:nvPr/>
        </p:nvPicPr>
        <p:blipFill rotWithShape="1">
          <a:blip r:embed="rId5"/>
          <a:srcRect l="5950"/>
          <a:stretch/>
        </p:blipFill>
        <p:spPr>
          <a:xfrm>
            <a:off x="3948356" y="900544"/>
            <a:ext cx="4229582" cy="3780000"/>
          </a:xfrm>
          <a:prstGeom prst="rect">
            <a:avLst/>
          </a:prstGeom>
        </p:spPr>
      </p:pic>
      <p:pic>
        <p:nvPicPr>
          <p:cNvPr id="3" name="Picture 2">
            <a:extLst>
              <a:ext uri="{FF2B5EF4-FFF2-40B4-BE49-F238E27FC236}">
                <a16:creationId xmlns:a16="http://schemas.microsoft.com/office/drawing/2014/main" id="{E46A5B1D-E766-2826-5E32-7467268A3DD4}"/>
              </a:ext>
            </a:extLst>
          </p:cNvPr>
          <p:cNvPicPr>
            <a:picLocks noChangeAspect="1"/>
          </p:cNvPicPr>
          <p:nvPr/>
        </p:nvPicPr>
        <p:blipFill rotWithShape="1">
          <a:blip r:embed="rId6"/>
          <a:srcRect l="34918" r="5558"/>
          <a:stretch/>
        </p:blipFill>
        <p:spPr>
          <a:xfrm>
            <a:off x="310752" y="889344"/>
            <a:ext cx="3385006" cy="3791200"/>
          </a:xfrm>
          <a:prstGeom prst="rect">
            <a:avLst/>
          </a:prstGeom>
        </p:spPr>
      </p:pic>
    </p:spTree>
    <p:extLst>
      <p:ext uri="{BB962C8B-B14F-4D97-AF65-F5344CB8AC3E}">
        <p14:creationId xmlns:p14="http://schemas.microsoft.com/office/powerpoint/2010/main" val="338569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33413CFF-4A98-4BBE-900C-A758A8683232}"/>
              </a:ext>
            </a:extLst>
          </p:cNvPr>
          <p:cNvSpPr/>
          <p:nvPr/>
        </p:nvSpPr>
        <p:spPr>
          <a:xfrm>
            <a:off x="246307" y="5547337"/>
            <a:ext cx="7521662" cy="99700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 name="Title 1">
            <a:extLst>
              <a:ext uri="{FF2B5EF4-FFF2-40B4-BE49-F238E27FC236}">
                <a16:creationId xmlns:a16="http://schemas.microsoft.com/office/drawing/2014/main" id="{056EE9EB-0081-48C7-A7C3-A77C65A2549D}"/>
              </a:ext>
            </a:extLst>
          </p:cNvPr>
          <p:cNvSpPr>
            <a:spLocks noGrp="1"/>
          </p:cNvSpPr>
          <p:nvPr>
            <p:ph type="title"/>
          </p:nvPr>
        </p:nvSpPr>
        <p:spPr>
          <a:xfrm>
            <a:off x="151200" y="64800"/>
            <a:ext cx="11329416" cy="883921"/>
          </a:xfrm>
        </p:spPr>
        <p:txBody>
          <a:bodyPr/>
          <a:lstStyle/>
          <a:p>
            <a:pPr>
              <a:defRPr/>
            </a:pPr>
            <a:r>
              <a:rPr lang="en-GB" sz="4000">
                <a:latin typeface="Rockwell" panose="02060603020205020403" pitchFamily="18" charset="0"/>
              </a:rPr>
              <a:t>Building the Foundations: Facilities Phases 2 &amp; 3</a:t>
            </a:r>
            <a:endParaRPr lang="en-GB" sz="2800">
              <a:latin typeface="+mn-lt"/>
            </a:endParaRPr>
          </a:p>
        </p:txBody>
      </p:sp>
      <p:sp>
        <p:nvSpPr>
          <p:cNvPr id="10" name="TextBox 9">
            <a:extLst>
              <a:ext uri="{FF2B5EF4-FFF2-40B4-BE49-F238E27FC236}">
                <a16:creationId xmlns:a16="http://schemas.microsoft.com/office/drawing/2014/main" id="{0DC1A936-483C-4E90-98B7-D43F7F8DF5CC}"/>
              </a:ext>
            </a:extLst>
          </p:cNvPr>
          <p:cNvSpPr txBox="1"/>
          <p:nvPr/>
        </p:nvSpPr>
        <p:spPr>
          <a:xfrm>
            <a:off x="358799" y="4597159"/>
            <a:ext cx="3200100" cy="867930"/>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Nova" panose="020B0504020202020204" pitchFamily="34" charset="0"/>
                <a:ea typeface="+mn-ea"/>
                <a:cs typeface="Calibri" panose="020F0502020204030204" pitchFamily="34" charset="0"/>
              </a:rPr>
              <a:t>Creative Continuum Spaces</a:t>
            </a:r>
          </a:p>
        </p:txBody>
      </p:sp>
      <p:pic>
        <p:nvPicPr>
          <p:cNvPr id="3" name="Picture 2">
            <a:extLst>
              <a:ext uri="{FF2B5EF4-FFF2-40B4-BE49-F238E27FC236}">
                <a16:creationId xmlns:a16="http://schemas.microsoft.com/office/drawing/2014/main" id="{E2EB038B-4EEB-46CA-BEE2-E32421E2E5B1}"/>
              </a:ext>
            </a:extLst>
          </p:cNvPr>
          <p:cNvPicPr>
            <a:picLocks noChangeAspect="1"/>
          </p:cNvPicPr>
          <p:nvPr/>
        </p:nvPicPr>
        <p:blipFill rotWithShape="1">
          <a:blip r:embed="rId3"/>
          <a:srcRect l="18943" r="-202"/>
          <a:stretch/>
        </p:blipFill>
        <p:spPr>
          <a:xfrm>
            <a:off x="4101315" y="978791"/>
            <a:ext cx="3692053" cy="3600000"/>
          </a:xfrm>
          <a:prstGeom prst="rect">
            <a:avLst/>
          </a:prstGeom>
        </p:spPr>
      </p:pic>
      <p:pic>
        <p:nvPicPr>
          <p:cNvPr id="4" name="Picture 3">
            <a:extLst>
              <a:ext uri="{FF2B5EF4-FFF2-40B4-BE49-F238E27FC236}">
                <a16:creationId xmlns:a16="http://schemas.microsoft.com/office/drawing/2014/main" id="{38126B97-8BF9-49D0-A19C-681B9F304089}"/>
              </a:ext>
            </a:extLst>
          </p:cNvPr>
          <p:cNvPicPr>
            <a:picLocks noChangeAspect="1"/>
          </p:cNvPicPr>
          <p:nvPr/>
        </p:nvPicPr>
        <p:blipFill rotWithShape="1">
          <a:blip r:embed="rId4"/>
          <a:srcRect l="40199" r="4329"/>
          <a:stretch/>
        </p:blipFill>
        <p:spPr>
          <a:xfrm>
            <a:off x="246306" y="978791"/>
            <a:ext cx="3692713" cy="3600000"/>
          </a:xfrm>
          <a:prstGeom prst="rect">
            <a:avLst/>
          </a:prstGeom>
        </p:spPr>
      </p:pic>
      <p:sp>
        <p:nvSpPr>
          <p:cNvPr id="14" name="TextBox 13">
            <a:extLst>
              <a:ext uri="{FF2B5EF4-FFF2-40B4-BE49-F238E27FC236}">
                <a16:creationId xmlns:a16="http://schemas.microsoft.com/office/drawing/2014/main" id="{9EF3FF7B-BC7C-4807-A660-5BC5CC7A36B9}"/>
              </a:ext>
            </a:extLst>
          </p:cNvPr>
          <p:cNvSpPr txBox="1"/>
          <p:nvPr/>
        </p:nvSpPr>
        <p:spPr>
          <a:xfrm>
            <a:off x="246306" y="5785787"/>
            <a:ext cx="836798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Nova" panose="020B0504020202020204" pitchFamily="34" charset="0"/>
                <a:ea typeface="+mn-ea"/>
                <a:cs typeface="Calibri" panose="020F0502020204030204" pitchFamily="34" charset="0"/>
              </a:rPr>
              <a:t>Phase 2 - Coal Shed ready 2023-24</a:t>
            </a:r>
            <a:br>
              <a:rPr kumimoji="0" lang="en-GB" sz="2400" b="0" i="0" u="none" strike="noStrike" kern="1200" cap="none" spc="0" normalizeH="0" baseline="0" noProof="0">
                <a:ln>
                  <a:noFill/>
                </a:ln>
                <a:solidFill>
                  <a:prstClr val="white"/>
                </a:solidFill>
                <a:effectLst/>
                <a:uLnTx/>
                <a:uFillTx/>
                <a:latin typeface="Arial Nova" panose="020B0504020202020204" pitchFamily="34" charset="0"/>
                <a:ea typeface="+mn-ea"/>
                <a:cs typeface="Calibri" panose="020F0502020204030204" pitchFamily="34" charset="0"/>
              </a:rPr>
            </a:br>
            <a:endParaRPr kumimoji="0" lang="en-GB" sz="2400" b="0" i="0" u="none" strike="noStrike" kern="1200" cap="none" spc="0" normalizeH="0" baseline="0" noProof="0">
              <a:ln>
                <a:noFill/>
              </a:ln>
              <a:solidFill>
                <a:prstClr val="white"/>
              </a:solidFill>
              <a:effectLst/>
              <a:uLnTx/>
              <a:uFillTx/>
              <a:latin typeface="Arial Nova" panose="020B0504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EC8CE795-C81D-4858-8551-39762B365EAE}"/>
              </a:ext>
            </a:extLst>
          </p:cNvPr>
          <p:cNvSpPr txBox="1"/>
          <p:nvPr/>
        </p:nvSpPr>
        <p:spPr>
          <a:xfrm>
            <a:off x="8164973" y="4629099"/>
            <a:ext cx="3376808" cy="867930"/>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Nova" panose="020B0504020202020204" pitchFamily="34" charset="0"/>
                <a:ea typeface="+mn-ea"/>
                <a:cs typeface="Calibri" panose="020F0502020204030204" pitchFamily="34" charset="0"/>
              </a:rPr>
              <a:t>Digital Health Node + additional facilities</a:t>
            </a:r>
          </a:p>
        </p:txBody>
      </p:sp>
      <p:sp>
        <p:nvSpPr>
          <p:cNvPr id="18" name="TextBox 17">
            <a:extLst>
              <a:ext uri="{FF2B5EF4-FFF2-40B4-BE49-F238E27FC236}">
                <a16:creationId xmlns:a16="http://schemas.microsoft.com/office/drawing/2014/main" id="{BC58D747-7AF7-4935-9CEE-C9894C606438}"/>
              </a:ext>
            </a:extLst>
          </p:cNvPr>
          <p:cNvSpPr txBox="1"/>
          <p:nvPr/>
        </p:nvSpPr>
        <p:spPr>
          <a:xfrm>
            <a:off x="4127503" y="4629099"/>
            <a:ext cx="3376809" cy="867930"/>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Nova" panose="020B0504020202020204" pitchFamily="34" charset="0"/>
                <a:ea typeface="+mn-ea"/>
                <a:cs typeface="Calibri" panose="020F0502020204030204" pitchFamily="34" charset="0"/>
              </a:rPr>
              <a:t>Instrumented Auditorium</a:t>
            </a:r>
          </a:p>
        </p:txBody>
      </p:sp>
      <p:sp>
        <p:nvSpPr>
          <p:cNvPr id="19" name="Arrow: Right 18">
            <a:extLst>
              <a:ext uri="{FF2B5EF4-FFF2-40B4-BE49-F238E27FC236}">
                <a16:creationId xmlns:a16="http://schemas.microsoft.com/office/drawing/2014/main" id="{E19D7CC9-E68C-4386-8235-F57DC6D7542A}"/>
              </a:ext>
            </a:extLst>
          </p:cNvPr>
          <p:cNvSpPr/>
          <p:nvPr/>
        </p:nvSpPr>
        <p:spPr>
          <a:xfrm>
            <a:off x="7966546" y="5547337"/>
            <a:ext cx="3692053" cy="9970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15" name="TextBox 14">
            <a:extLst>
              <a:ext uri="{FF2B5EF4-FFF2-40B4-BE49-F238E27FC236}">
                <a16:creationId xmlns:a16="http://schemas.microsoft.com/office/drawing/2014/main" id="{CDE65218-257B-4EEA-8A2E-5665D3ECE00A}"/>
              </a:ext>
            </a:extLst>
          </p:cNvPr>
          <p:cNvSpPr txBox="1"/>
          <p:nvPr/>
        </p:nvSpPr>
        <p:spPr>
          <a:xfrm>
            <a:off x="8007957" y="5785787"/>
            <a:ext cx="7819802" cy="4626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Nova" panose="020B0504020202020204" pitchFamily="34" charset="0"/>
                <a:ea typeface="+mn-ea"/>
                <a:cs typeface="Calibri" panose="020F0502020204030204" pitchFamily="34" charset="0"/>
              </a:rPr>
              <a:t>Phase 3 - CM1 2026</a:t>
            </a:r>
            <a:endParaRPr kumimoji="0" lang="en-GB" sz="24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pic>
        <p:nvPicPr>
          <p:cNvPr id="6" name="Picture 5" descr="A picture containing outdoor&#10;&#10;Description automatically generated">
            <a:extLst>
              <a:ext uri="{FF2B5EF4-FFF2-40B4-BE49-F238E27FC236}">
                <a16:creationId xmlns:a16="http://schemas.microsoft.com/office/drawing/2014/main" id="{87BC38C1-E3D0-4F10-A099-3E29EE178759}"/>
              </a:ext>
            </a:extLst>
          </p:cNvPr>
          <p:cNvPicPr>
            <a:picLocks noChangeAspect="1"/>
          </p:cNvPicPr>
          <p:nvPr/>
        </p:nvPicPr>
        <p:blipFill rotWithShape="1">
          <a:blip r:embed="rId5">
            <a:extLst>
              <a:ext uri="{28A0092B-C50C-407E-A947-70E740481C1C}">
                <a14:useLocalDpi xmlns:a14="http://schemas.microsoft.com/office/drawing/2010/main" val="0"/>
              </a:ext>
            </a:extLst>
          </a:blip>
          <a:srcRect l="-227" r="8698" b="10753"/>
          <a:stretch/>
        </p:blipFill>
        <p:spPr>
          <a:xfrm>
            <a:off x="7966547" y="988910"/>
            <a:ext cx="3692053" cy="3600000"/>
          </a:xfrm>
          <a:prstGeom prst="rect">
            <a:avLst/>
          </a:prstGeom>
        </p:spPr>
      </p:pic>
    </p:spTree>
    <p:extLst>
      <p:ext uri="{BB962C8B-B14F-4D97-AF65-F5344CB8AC3E}">
        <p14:creationId xmlns:p14="http://schemas.microsoft.com/office/powerpoint/2010/main" val="206983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colorful, colored, looking, blue&#10;&#10;Description automatically generated">
            <a:extLst>
              <a:ext uri="{FF2B5EF4-FFF2-40B4-BE49-F238E27FC236}">
                <a16:creationId xmlns:a16="http://schemas.microsoft.com/office/drawing/2014/main" id="{1DCBEC58-372E-224F-BD6E-0EECC90675E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60570"/>
          <a:stretch/>
        </p:blipFill>
        <p:spPr>
          <a:xfrm rot="5400000">
            <a:off x="6359325" y="1025324"/>
            <a:ext cx="6857998" cy="4807354"/>
          </a:xfrm>
          <a:prstGeom prst="rect">
            <a:avLst/>
          </a:prstGeom>
        </p:spPr>
      </p:pic>
      <p:sp>
        <p:nvSpPr>
          <p:cNvPr id="7" name="Rectangle 6">
            <a:extLst>
              <a:ext uri="{FF2B5EF4-FFF2-40B4-BE49-F238E27FC236}">
                <a16:creationId xmlns:a16="http://schemas.microsoft.com/office/drawing/2014/main" id="{C5A9C1A4-0DCC-8A40-AFAC-1466017C71F7}"/>
              </a:ext>
            </a:extLst>
          </p:cNvPr>
          <p:cNvSpPr/>
          <p:nvPr/>
        </p:nvSpPr>
        <p:spPr>
          <a:xfrm>
            <a:off x="-1" y="-7144"/>
            <a:ext cx="9053138" cy="6872288"/>
          </a:xfrm>
          <a:custGeom>
            <a:avLst/>
            <a:gdLst>
              <a:gd name="connsiteX0" fmla="*/ 0 w 8681663"/>
              <a:gd name="connsiteY0" fmla="*/ 0 h 6858000"/>
              <a:gd name="connsiteX1" fmla="*/ 8681663 w 8681663"/>
              <a:gd name="connsiteY1" fmla="*/ 0 h 6858000"/>
              <a:gd name="connsiteX2" fmla="*/ 8681663 w 8681663"/>
              <a:gd name="connsiteY2" fmla="*/ 6858000 h 6858000"/>
              <a:gd name="connsiteX3" fmla="*/ 0 w 8681663"/>
              <a:gd name="connsiteY3" fmla="*/ 6858000 h 6858000"/>
              <a:gd name="connsiteX4" fmla="*/ 0 w 8681663"/>
              <a:gd name="connsiteY4" fmla="*/ 0 h 6858000"/>
              <a:gd name="connsiteX0" fmla="*/ 0 w 9053138"/>
              <a:gd name="connsiteY0" fmla="*/ 0 h 6858000"/>
              <a:gd name="connsiteX1" fmla="*/ 9053138 w 9053138"/>
              <a:gd name="connsiteY1" fmla="*/ 0 h 6858000"/>
              <a:gd name="connsiteX2" fmla="*/ 8681663 w 9053138"/>
              <a:gd name="connsiteY2" fmla="*/ 6858000 h 6858000"/>
              <a:gd name="connsiteX3" fmla="*/ 0 w 9053138"/>
              <a:gd name="connsiteY3" fmla="*/ 6858000 h 6858000"/>
              <a:gd name="connsiteX4" fmla="*/ 0 w 9053138"/>
              <a:gd name="connsiteY4" fmla="*/ 0 h 6858000"/>
              <a:gd name="connsiteX0" fmla="*/ 0 w 9053138"/>
              <a:gd name="connsiteY0" fmla="*/ 0 h 6858000"/>
              <a:gd name="connsiteX1" fmla="*/ 9053138 w 9053138"/>
              <a:gd name="connsiteY1" fmla="*/ 0 h 6858000"/>
              <a:gd name="connsiteX2" fmla="*/ 7381501 w 9053138"/>
              <a:gd name="connsiteY2" fmla="*/ 6858000 h 6858000"/>
              <a:gd name="connsiteX3" fmla="*/ 0 w 9053138"/>
              <a:gd name="connsiteY3" fmla="*/ 6858000 h 6858000"/>
              <a:gd name="connsiteX4" fmla="*/ 0 w 9053138"/>
              <a:gd name="connsiteY4" fmla="*/ 0 h 6858000"/>
              <a:gd name="connsiteX0" fmla="*/ 0 w 9053138"/>
              <a:gd name="connsiteY0" fmla="*/ 0 h 6886575"/>
              <a:gd name="connsiteX1" fmla="*/ 9053138 w 9053138"/>
              <a:gd name="connsiteY1" fmla="*/ 0 h 6886575"/>
              <a:gd name="connsiteX2" fmla="*/ 7181476 w 9053138"/>
              <a:gd name="connsiteY2" fmla="*/ 6886575 h 6886575"/>
              <a:gd name="connsiteX3" fmla="*/ 0 w 9053138"/>
              <a:gd name="connsiteY3" fmla="*/ 6858000 h 6886575"/>
              <a:gd name="connsiteX4" fmla="*/ 0 w 9053138"/>
              <a:gd name="connsiteY4" fmla="*/ 0 h 6886575"/>
              <a:gd name="connsiteX0" fmla="*/ 0 w 9053138"/>
              <a:gd name="connsiteY0" fmla="*/ 0 h 6858000"/>
              <a:gd name="connsiteX1" fmla="*/ 9053138 w 9053138"/>
              <a:gd name="connsiteY1" fmla="*/ 0 h 6858000"/>
              <a:gd name="connsiteX2" fmla="*/ 7395789 w 9053138"/>
              <a:gd name="connsiteY2" fmla="*/ 6843713 h 6858000"/>
              <a:gd name="connsiteX3" fmla="*/ 0 w 9053138"/>
              <a:gd name="connsiteY3" fmla="*/ 6858000 h 6858000"/>
              <a:gd name="connsiteX4" fmla="*/ 0 w 9053138"/>
              <a:gd name="connsiteY4" fmla="*/ 0 h 6858000"/>
              <a:gd name="connsiteX0" fmla="*/ 0 w 9053138"/>
              <a:gd name="connsiteY0" fmla="*/ 0 h 6872288"/>
              <a:gd name="connsiteX1" fmla="*/ 9053138 w 9053138"/>
              <a:gd name="connsiteY1" fmla="*/ 0 h 6872288"/>
              <a:gd name="connsiteX2" fmla="*/ 7410077 w 9053138"/>
              <a:gd name="connsiteY2" fmla="*/ 6872288 h 6872288"/>
              <a:gd name="connsiteX3" fmla="*/ 0 w 9053138"/>
              <a:gd name="connsiteY3" fmla="*/ 6858000 h 6872288"/>
              <a:gd name="connsiteX4" fmla="*/ 0 w 905313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3138" h="6872288">
                <a:moveTo>
                  <a:pt x="0" y="0"/>
                </a:moveTo>
                <a:lnTo>
                  <a:pt x="9053138" y="0"/>
                </a:lnTo>
                <a:lnTo>
                  <a:pt x="7410077" y="6872288"/>
                </a:lnTo>
                <a:lnTo>
                  <a:pt x="0" y="6858000"/>
                </a:lnTo>
                <a:lnTo>
                  <a:pt x="0" y="0"/>
                </a:lnTo>
                <a:close/>
              </a:path>
            </a:pathLst>
          </a:custGeom>
          <a:solidFill>
            <a:srgbClr val="15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3" name="Subtitle 2">
            <a:extLst>
              <a:ext uri="{FF2B5EF4-FFF2-40B4-BE49-F238E27FC236}">
                <a16:creationId xmlns:a16="http://schemas.microsoft.com/office/drawing/2014/main" id="{5343B091-7FC1-0248-93CE-D41B78333E24}"/>
              </a:ext>
            </a:extLst>
          </p:cNvPr>
          <p:cNvSpPr>
            <a:spLocks noGrp="1"/>
          </p:cNvSpPr>
          <p:nvPr>
            <p:ph type="subTitle" idx="1"/>
          </p:nvPr>
        </p:nvSpPr>
        <p:spPr>
          <a:xfrm>
            <a:off x="844750" y="4008194"/>
            <a:ext cx="5948363" cy="1673764"/>
          </a:xfrm>
        </p:spPr>
        <p:txBody>
          <a:bodyPr lIns="0" tIns="0" rIns="0" bIns="0" anchor="t">
            <a:normAutofit/>
          </a:bodyPr>
          <a:lstStyle/>
          <a:p>
            <a:pPr algn="l"/>
            <a:endPar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0" name="Rectangle 9">
            <a:extLst>
              <a:ext uri="{FF2B5EF4-FFF2-40B4-BE49-F238E27FC236}">
                <a16:creationId xmlns:a16="http://schemas.microsoft.com/office/drawing/2014/main" id="{74AEA2F5-537B-9345-AAB2-0A77BB51A37A}"/>
              </a:ext>
            </a:extLst>
          </p:cNvPr>
          <p:cNvSpPr/>
          <p:nvPr/>
        </p:nvSpPr>
        <p:spPr>
          <a:xfrm>
            <a:off x="0" y="0"/>
            <a:ext cx="12192000" cy="6858000"/>
          </a:xfrm>
          <a:prstGeom prst="rect">
            <a:avLst/>
          </a:prstGeom>
          <a:no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FS Rufus" panose="020B0603020202020204"/>
              <a:ea typeface="+mn-ea"/>
              <a:cs typeface="+mn-cs"/>
            </a:endParaRPr>
          </a:p>
        </p:txBody>
      </p:sp>
      <p:cxnSp>
        <p:nvCxnSpPr>
          <p:cNvPr id="32" name="Straight Connector 31">
            <a:extLst>
              <a:ext uri="{FF2B5EF4-FFF2-40B4-BE49-F238E27FC236}">
                <a16:creationId xmlns:a16="http://schemas.microsoft.com/office/drawing/2014/main" id="{934B74F6-CF44-954B-88B8-77CD7D6181CD}"/>
              </a:ext>
            </a:extLst>
          </p:cNvPr>
          <p:cNvCxnSpPr>
            <a:cxnSpLocks/>
          </p:cNvCxnSpPr>
          <p:nvPr/>
        </p:nvCxnSpPr>
        <p:spPr>
          <a:xfrm flipH="1">
            <a:off x="0" y="3408362"/>
            <a:ext cx="72301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59">
            <a:extLst>
              <a:ext uri="{FF2B5EF4-FFF2-40B4-BE49-F238E27FC236}">
                <a16:creationId xmlns:a16="http://schemas.microsoft.com/office/drawing/2014/main" id="{35193026-3E8C-0644-9F05-5D2C4B998FBB}"/>
              </a:ext>
            </a:extLst>
          </p:cNvPr>
          <p:cNvSpPr/>
          <p:nvPr/>
        </p:nvSpPr>
        <p:spPr>
          <a:xfrm>
            <a:off x="5306642" y="3402419"/>
            <a:ext cx="4025228" cy="3508744"/>
          </a:xfrm>
          <a:custGeom>
            <a:avLst/>
            <a:gdLst>
              <a:gd name="connsiteX0" fmla="*/ 0 w 3221665"/>
              <a:gd name="connsiteY0" fmla="*/ 0 h 3508744"/>
              <a:gd name="connsiteX1" fmla="*/ 3221665 w 3221665"/>
              <a:gd name="connsiteY1" fmla="*/ 0 h 3508744"/>
              <a:gd name="connsiteX2" fmla="*/ 2360428 w 3221665"/>
              <a:gd name="connsiteY2" fmla="*/ 3508744 h 3508744"/>
              <a:gd name="connsiteX0" fmla="*/ 0 w 4025228"/>
              <a:gd name="connsiteY0" fmla="*/ 0 h 3508744"/>
              <a:gd name="connsiteX1" fmla="*/ 4025228 w 4025228"/>
              <a:gd name="connsiteY1" fmla="*/ 0 h 3508744"/>
              <a:gd name="connsiteX2" fmla="*/ 3163991 w 4025228"/>
              <a:gd name="connsiteY2" fmla="*/ 3508744 h 3508744"/>
            </a:gdLst>
            <a:ahLst/>
            <a:cxnLst>
              <a:cxn ang="0">
                <a:pos x="connsiteX0" y="connsiteY0"/>
              </a:cxn>
              <a:cxn ang="0">
                <a:pos x="connsiteX1" y="connsiteY1"/>
              </a:cxn>
              <a:cxn ang="0">
                <a:pos x="connsiteX2" y="connsiteY2"/>
              </a:cxn>
            </a:cxnLst>
            <a:rect l="l" t="t" r="r" b="b"/>
            <a:pathLst>
              <a:path w="4025228" h="3508744">
                <a:moveTo>
                  <a:pt x="0" y="0"/>
                </a:moveTo>
                <a:lnTo>
                  <a:pt x="4025228" y="0"/>
                </a:lnTo>
                <a:lnTo>
                  <a:pt x="3163991" y="3508744"/>
                </a:ln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 name="Title 1">
            <a:extLst>
              <a:ext uri="{FF2B5EF4-FFF2-40B4-BE49-F238E27FC236}">
                <a16:creationId xmlns:a16="http://schemas.microsoft.com/office/drawing/2014/main" id="{28CD2024-DA0C-6A44-BDAE-42D4C14F9C2E}"/>
              </a:ext>
            </a:extLst>
          </p:cNvPr>
          <p:cNvSpPr>
            <a:spLocks noGrp="1"/>
          </p:cNvSpPr>
          <p:nvPr>
            <p:ph type="ctrTitle"/>
          </p:nvPr>
        </p:nvSpPr>
        <p:spPr>
          <a:xfrm>
            <a:off x="844750" y="2877634"/>
            <a:ext cx="6539897" cy="910385"/>
          </a:xfrm>
          <a:solidFill>
            <a:srgbClr val="153058"/>
          </a:solidFill>
        </p:spPr>
        <p:txBody>
          <a:bodyPr lIns="0" tIns="0" rIns="0" bIns="0" anchor="ctr">
            <a:normAutofit/>
          </a:bodyPr>
          <a:lstStyle/>
          <a:p>
            <a:pPr algn="l">
              <a:lnSpc>
                <a:spcPct val="100000"/>
              </a:lnSpc>
            </a:pPr>
            <a:r>
              <a:rPr lang="en-GB" sz="4400" b="1">
                <a:solidFill>
                  <a:schemeClr val="bg1"/>
                </a:solidFill>
              </a:rPr>
              <a:t>Questions?</a:t>
            </a:r>
            <a:endParaRPr lang="en-US" sz="2500">
              <a:solidFill>
                <a:schemeClr val="bg1"/>
              </a:solidFill>
            </a:endParaRPr>
          </a:p>
        </p:txBody>
      </p:sp>
      <p:pic>
        <p:nvPicPr>
          <p:cNvPr id="4" name="Picture 3" descr="A close up of a logo&#10;&#10;Description automatically generated">
            <a:extLst>
              <a:ext uri="{FF2B5EF4-FFF2-40B4-BE49-F238E27FC236}">
                <a16:creationId xmlns:a16="http://schemas.microsoft.com/office/drawing/2014/main" id="{149913AF-0807-16EB-C90F-64E36654D3C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4750" y="871065"/>
            <a:ext cx="2261745" cy="946451"/>
          </a:xfrm>
          <a:prstGeom prst="rect">
            <a:avLst/>
          </a:prstGeom>
        </p:spPr>
      </p:pic>
    </p:spTree>
    <p:extLst>
      <p:ext uri="{BB962C8B-B14F-4D97-AF65-F5344CB8AC3E}">
        <p14:creationId xmlns:p14="http://schemas.microsoft.com/office/powerpoint/2010/main" val="1196472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colorful, colored, looking, blue&#10;&#10;Description automatically generated">
            <a:extLst>
              <a:ext uri="{FF2B5EF4-FFF2-40B4-BE49-F238E27FC236}">
                <a16:creationId xmlns:a16="http://schemas.microsoft.com/office/drawing/2014/main" id="{1DCBEC58-372E-224F-BD6E-0EECC90675E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60570"/>
          <a:stretch/>
        </p:blipFill>
        <p:spPr>
          <a:xfrm rot="5400000">
            <a:off x="6359325" y="1025324"/>
            <a:ext cx="6857998" cy="4807354"/>
          </a:xfrm>
          <a:prstGeom prst="rect">
            <a:avLst/>
          </a:prstGeom>
        </p:spPr>
      </p:pic>
      <p:sp>
        <p:nvSpPr>
          <p:cNvPr id="7" name="Rectangle 6">
            <a:extLst>
              <a:ext uri="{FF2B5EF4-FFF2-40B4-BE49-F238E27FC236}">
                <a16:creationId xmlns:a16="http://schemas.microsoft.com/office/drawing/2014/main" id="{C5A9C1A4-0DCC-8A40-AFAC-1466017C71F7}"/>
              </a:ext>
            </a:extLst>
          </p:cNvPr>
          <p:cNvSpPr/>
          <p:nvPr/>
        </p:nvSpPr>
        <p:spPr>
          <a:xfrm>
            <a:off x="-1" y="-7144"/>
            <a:ext cx="9053138" cy="6872288"/>
          </a:xfrm>
          <a:custGeom>
            <a:avLst/>
            <a:gdLst>
              <a:gd name="connsiteX0" fmla="*/ 0 w 8681663"/>
              <a:gd name="connsiteY0" fmla="*/ 0 h 6858000"/>
              <a:gd name="connsiteX1" fmla="*/ 8681663 w 8681663"/>
              <a:gd name="connsiteY1" fmla="*/ 0 h 6858000"/>
              <a:gd name="connsiteX2" fmla="*/ 8681663 w 8681663"/>
              <a:gd name="connsiteY2" fmla="*/ 6858000 h 6858000"/>
              <a:gd name="connsiteX3" fmla="*/ 0 w 8681663"/>
              <a:gd name="connsiteY3" fmla="*/ 6858000 h 6858000"/>
              <a:gd name="connsiteX4" fmla="*/ 0 w 8681663"/>
              <a:gd name="connsiteY4" fmla="*/ 0 h 6858000"/>
              <a:gd name="connsiteX0" fmla="*/ 0 w 9053138"/>
              <a:gd name="connsiteY0" fmla="*/ 0 h 6858000"/>
              <a:gd name="connsiteX1" fmla="*/ 9053138 w 9053138"/>
              <a:gd name="connsiteY1" fmla="*/ 0 h 6858000"/>
              <a:gd name="connsiteX2" fmla="*/ 8681663 w 9053138"/>
              <a:gd name="connsiteY2" fmla="*/ 6858000 h 6858000"/>
              <a:gd name="connsiteX3" fmla="*/ 0 w 9053138"/>
              <a:gd name="connsiteY3" fmla="*/ 6858000 h 6858000"/>
              <a:gd name="connsiteX4" fmla="*/ 0 w 9053138"/>
              <a:gd name="connsiteY4" fmla="*/ 0 h 6858000"/>
              <a:gd name="connsiteX0" fmla="*/ 0 w 9053138"/>
              <a:gd name="connsiteY0" fmla="*/ 0 h 6858000"/>
              <a:gd name="connsiteX1" fmla="*/ 9053138 w 9053138"/>
              <a:gd name="connsiteY1" fmla="*/ 0 h 6858000"/>
              <a:gd name="connsiteX2" fmla="*/ 7381501 w 9053138"/>
              <a:gd name="connsiteY2" fmla="*/ 6858000 h 6858000"/>
              <a:gd name="connsiteX3" fmla="*/ 0 w 9053138"/>
              <a:gd name="connsiteY3" fmla="*/ 6858000 h 6858000"/>
              <a:gd name="connsiteX4" fmla="*/ 0 w 9053138"/>
              <a:gd name="connsiteY4" fmla="*/ 0 h 6858000"/>
              <a:gd name="connsiteX0" fmla="*/ 0 w 9053138"/>
              <a:gd name="connsiteY0" fmla="*/ 0 h 6886575"/>
              <a:gd name="connsiteX1" fmla="*/ 9053138 w 9053138"/>
              <a:gd name="connsiteY1" fmla="*/ 0 h 6886575"/>
              <a:gd name="connsiteX2" fmla="*/ 7181476 w 9053138"/>
              <a:gd name="connsiteY2" fmla="*/ 6886575 h 6886575"/>
              <a:gd name="connsiteX3" fmla="*/ 0 w 9053138"/>
              <a:gd name="connsiteY3" fmla="*/ 6858000 h 6886575"/>
              <a:gd name="connsiteX4" fmla="*/ 0 w 9053138"/>
              <a:gd name="connsiteY4" fmla="*/ 0 h 6886575"/>
              <a:gd name="connsiteX0" fmla="*/ 0 w 9053138"/>
              <a:gd name="connsiteY0" fmla="*/ 0 h 6858000"/>
              <a:gd name="connsiteX1" fmla="*/ 9053138 w 9053138"/>
              <a:gd name="connsiteY1" fmla="*/ 0 h 6858000"/>
              <a:gd name="connsiteX2" fmla="*/ 7395789 w 9053138"/>
              <a:gd name="connsiteY2" fmla="*/ 6843713 h 6858000"/>
              <a:gd name="connsiteX3" fmla="*/ 0 w 9053138"/>
              <a:gd name="connsiteY3" fmla="*/ 6858000 h 6858000"/>
              <a:gd name="connsiteX4" fmla="*/ 0 w 9053138"/>
              <a:gd name="connsiteY4" fmla="*/ 0 h 6858000"/>
              <a:gd name="connsiteX0" fmla="*/ 0 w 9053138"/>
              <a:gd name="connsiteY0" fmla="*/ 0 h 6872288"/>
              <a:gd name="connsiteX1" fmla="*/ 9053138 w 9053138"/>
              <a:gd name="connsiteY1" fmla="*/ 0 h 6872288"/>
              <a:gd name="connsiteX2" fmla="*/ 7410077 w 9053138"/>
              <a:gd name="connsiteY2" fmla="*/ 6872288 h 6872288"/>
              <a:gd name="connsiteX3" fmla="*/ 0 w 9053138"/>
              <a:gd name="connsiteY3" fmla="*/ 6858000 h 6872288"/>
              <a:gd name="connsiteX4" fmla="*/ 0 w 905313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3138" h="6872288">
                <a:moveTo>
                  <a:pt x="0" y="0"/>
                </a:moveTo>
                <a:lnTo>
                  <a:pt x="9053138" y="0"/>
                </a:lnTo>
                <a:lnTo>
                  <a:pt x="7410077" y="6872288"/>
                </a:lnTo>
                <a:lnTo>
                  <a:pt x="0" y="6858000"/>
                </a:lnTo>
                <a:lnTo>
                  <a:pt x="0" y="0"/>
                </a:lnTo>
                <a:close/>
              </a:path>
            </a:pathLst>
          </a:custGeom>
          <a:solidFill>
            <a:srgbClr val="15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3" name="Subtitle 2">
            <a:extLst>
              <a:ext uri="{FF2B5EF4-FFF2-40B4-BE49-F238E27FC236}">
                <a16:creationId xmlns:a16="http://schemas.microsoft.com/office/drawing/2014/main" id="{5343B091-7FC1-0248-93CE-D41B78333E24}"/>
              </a:ext>
            </a:extLst>
          </p:cNvPr>
          <p:cNvSpPr>
            <a:spLocks noGrp="1"/>
          </p:cNvSpPr>
          <p:nvPr>
            <p:ph type="subTitle" idx="1"/>
          </p:nvPr>
        </p:nvSpPr>
        <p:spPr>
          <a:xfrm>
            <a:off x="844750" y="4008194"/>
            <a:ext cx="5948363" cy="1673764"/>
          </a:xfrm>
        </p:spPr>
        <p:txBody>
          <a:bodyPr lIns="0" tIns="0" rIns="0" bIns="0" anchor="t">
            <a:normAutofit/>
          </a:bodyPr>
          <a:lstStyle/>
          <a:p>
            <a:pPr algn="l"/>
            <a:r>
              <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Professor Tim Whitley </a:t>
            </a:r>
          </a:p>
          <a:p>
            <a:pPr algn="l"/>
            <a:r>
              <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BT</a:t>
            </a:r>
          </a:p>
        </p:txBody>
      </p:sp>
      <p:sp>
        <p:nvSpPr>
          <p:cNvPr id="10" name="Rectangle 9">
            <a:extLst>
              <a:ext uri="{FF2B5EF4-FFF2-40B4-BE49-F238E27FC236}">
                <a16:creationId xmlns:a16="http://schemas.microsoft.com/office/drawing/2014/main" id="{74AEA2F5-537B-9345-AAB2-0A77BB51A37A}"/>
              </a:ext>
            </a:extLst>
          </p:cNvPr>
          <p:cNvSpPr/>
          <p:nvPr/>
        </p:nvSpPr>
        <p:spPr>
          <a:xfrm>
            <a:off x="0" y="0"/>
            <a:ext cx="12192000" cy="6858000"/>
          </a:xfrm>
          <a:prstGeom prst="rect">
            <a:avLst/>
          </a:prstGeom>
          <a:no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FS Rufus" panose="020B0603020202020204"/>
              <a:ea typeface="+mn-ea"/>
              <a:cs typeface="+mn-cs"/>
            </a:endParaRPr>
          </a:p>
        </p:txBody>
      </p:sp>
      <p:cxnSp>
        <p:nvCxnSpPr>
          <p:cNvPr id="32" name="Straight Connector 31">
            <a:extLst>
              <a:ext uri="{FF2B5EF4-FFF2-40B4-BE49-F238E27FC236}">
                <a16:creationId xmlns:a16="http://schemas.microsoft.com/office/drawing/2014/main" id="{934B74F6-CF44-954B-88B8-77CD7D6181CD}"/>
              </a:ext>
            </a:extLst>
          </p:cNvPr>
          <p:cNvCxnSpPr>
            <a:cxnSpLocks/>
          </p:cNvCxnSpPr>
          <p:nvPr/>
        </p:nvCxnSpPr>
        <p:spPr>
          <a:xfrm flipH="1">
            <a:off x="0" y="3408362"/>
            <a:ext cx="72301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59">
            <a:extLst>
              <a:ext uri="{FF2B5EF4-FFF2-40B4-BE49-F238E27FC236}">
                <a16:creationId xmlns:a16="http://schemas.microsoft.com/office/drawing/2014/main" id="{35193026-3E8C-0644-9F05-5D2C4B998FBB}"/>
              </a:ext>
            </a:extLst>
          </p:cNvPr>
          <p:cNvSpPr/>
          <p:nvPr/>
        </p:nvSpPr>
        <p:spPr>
          <a:xfrm>
            <a:off x="5306642" y="3402419"/>
            <a:ext cx="4025228" cy="3508744"/>
          </a:xfrm>
          <a:custGeom>
            <a:avLst/>
            <a:gdLst>
              <a:gd name="connsiteX0" fmla="*/ 0 w 3221665"/>
              <a:gd name="connsiteY0" fmla="*/ 0 h 3508744"/>
              <a:gd name="connsiteX1" fmla="*/ 3221665 w 3221665"/>
              <a:gd name="connsiteY1" fmla="*/ 0 h 3508744"/>
              <a:gd name="connsiteX2" fmla="*/ 2360428 w 3221665"/>
              <a:gd name="connsiteY2" fmla="*/ 3508744 h 3508744"/>
              <a:gd name="connsiteX0" fmla="*/ 0 w 4025228"/>
              <a:gd name="connsiteY0" fmla="*/ 0 h 3508744"/>
              <a:gd name="connsiteX1" fmla="*/ 4025228 w 4025228"/>
              <a:gd name="connsiteY1" fmla="*/ 0 h 3508744"/>
              <a:gd name="connsiteX2" fmla="*/ 3163991 w 4025228"/>
              <a:gd name="connsiteY2" fmla="*/ 3508744 h 3508744"/>
            </a:gdLst>
            <a:ahLst/>
            <a:cxnLst>
              <a:cxn ang="0">
                <a:pos x="connsiteX0" y="connsiteY0"/>
              </a:cxn>
              <a:cxn ang="0">
                <a:pos x="connsiteX1" y="connsiteY1"/>
              </a:cxn>
              <a:cxn ang="0">
                <a:pos x="connsiteX2" y="connsiteY2"/>
              </a:cxn>
            </a:cxnLst>
            <a:rect l="l" t="t" r="r" b="b"/>
            <a:pathLst>
              <a:path w="4025228" h="3508744">
                <a:moveTo>
                  <a:pt x="0" y="0"/>
                </a:moveTo>
                <a:lnTo>
                  <a:pt x="4025228" y="0"/>
                </a:lnTo>
                <a:lnTo>
                  <a:pt x="3163991" y="3508744"/>
                </a:ln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 name="Title 1">
            <a:extLst>
              <a:ext uri="{FF2B5EF4-FFF2-40B4-BE49-F238E27FC236}">
                <a16:creationId xmlns:a16="http://schemas.microsoft.com/office/drawing/2014/main" id="{28CD2024-DA0C-6A44-BDAE-42D4C14F9C2E}"/>
              </a:ext>
            </a:extLst>
          </p:cNvPr>
          <p:cNvSpPr>
            <a:spLocks noGrp="1"/>
          </p:cNvSpPr>
          <p:nvPr>
            <p:ph type="ctrTitle"/>
          </p:nvPr>
        </p:nvSpPr>
        <p:spPr>
          <a:xfrm>
            <a:off x="844750" y="2877634"/>
            <a:ext cx="6539897" cy="910385"/>
          </a:xfrm>
          <a:solidFill>
            <a:srgbClr val="153058"/>
          </a:solidFill>
        </p:spPr>
        <p:txBody>
          <a:bodyPr lIns="0" tIns="0" rIns="0" bIns="0" anchor="ctr">
            <a:normAutofit/>
          </a:bodyPr>
          <a:lstStyle/>
          <a:p>
            <a:pPr algn="l">
              <a:lnSpc>
                <a:spcPct val="100000"/>
              </a:lnSpc>
            </a:pPr>
            <a:r>
              <a:rPr lang="en-GB" sz="4400" b="1">
                <a:solidFill>
                  <a:schemeClr val="bg1"/>
                </a:solidFill>
              </a:rPr>
              <a:t>Reflections</a:t>
            </a:r>
            <a:endParaRPr lang="en-US" sz="2500">
              <a:solidFill>
                <a:schemeClr val="bg1"/>
              </a:solidFill>
            </a:endParaRPr>
          </a:p>
        </p:txBody>
      </p:sp>
      <p:pic>
        <p:nvPicPr>
          <p:cNvPr id="4" name="Picture 3" descr="A close up of a logo&#10;&#10;Description automatically generated">
            <a:extLst>
              <a:ext uri="{FF2B5EF4-FFF2-40B4-BE49-F238E27FC236}">
                <a16:creationId xmlns:a16="http://schemas.microsoft.com/office/drawing/2014/main" id="{149913AF-0807-16EB-C90F-64E36654D3C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4750" y="871065"/>
            <a:ext cx="2261745" cy="946451"/>
          </a:xfrm>
          <a:prstGeom prst="rect">
            <a:avLst/>
          </a:prstGeom>
        </p:spPr>
      </p:pic>
    </p:spTree>
    <p:extLst>
      <p:ext uri="{BB962C8B-B14F-4D97-AF65-F5344CB8AC3E}">
        <p14:creationId xmlns:p14="http://schemas.microsoft.com/office/powerpoint/2010/main" val="106395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colorful, colored, looking, blue&#10;&#10;Description automatically generated">
            <a:extLst>
              <a:ext uri="{FF2B5EF4-FFF2-40B4-BE49-F238E27FC236}">
                <a16:creationId xmlns:a16="http://schemas.microsoft.com/office/drawing/2014/main" id="{1DCBEC58-372E-224F-BD6E-0EECC90675E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60570"/>
          <a:stretch/>
        </p:blipFill>
        <p:spPr>
          <a:xfrm rot="5400000">
            <a:off x="6359325" y="1025324"/>
            <a:ext cx="6857998" cy="4807354"/>
          </a:xfrm>
          <a:prstGeom prst="rect">
            <a:avLst/>
          </a:prstGeom>
        </p:spPr>
      </p:pic>
      <p:sp>
        <p:nvSpPr>
          <p:cNvPr id="7" name="Rectangle 6">
            <a:extLst>
              <a:ext uri="{FF2B5EF4-FFF2-40B4-BE49-F238E27FC236}">
                <a16:creationId xmlns:a16="http://schemas.microsoft.com/office/drawing/2014/main" id="{C5A9C1A4-0DCC-8A40-AFAC-1466017C71F7}"/>
              </a:ext>
            </a:extLst>
          </p:cNvPr>
          <p:cNvSpPr/>
          <p:nvPr/>
        </p:nvSpPr>
        <p:spPr>
          <a:xfrm>
            <a:off x="-1" y="-7144"/>
            <a:ext cx="9053138" cy="6872288"/>
          </a:xfrm>
          <a:custGeom>
            <a:avLst/>
            <a:gdLst>
              <a:gd name="connsiteX0" fmla="*/ 0 w 8681663"/>
              <a:gd name="connsiteY0" fmla="*/ 0 h 6858000"/>
              <a:gd name="connsiteX1" fmla="*/ 8681663 w 8681663"/>
              <a:gd name="connsiteY1" fmla="*/ 0 h 6858000"/>
              <a:gd name="connsiteX2" fmla="*/ 8681663 w 8681663"/>
              <a:gd name="connsiteY2" fmla="*/ 6858000 h 6858000"/>
              <a:gd name="connsiteX3" fmla="*/ 0 w 8681663"/>
              <a:gd name="connsiteY3" fmla="*/ 6858000 h 6858000"/>
              <a:gd name="connsiteX4" fmla="*/ 0 w 8681663"/>
              <a:gd name="connsiteY4" fmla="*/ 0 h 6858000"/>
              <a:gd name="connsiteX0" fmla="*/ 0 w 9053138"/>
              <a:gd name="connsiteY0" fmla="*/ 0 h 6858000"/>
              <a:gd name="connsiteX1" fmla="*/ 9053138 w 9053138"/>
              <a:gd name="connsiteY1" fmla="*/ 0 h 6858000"/>
              <a:gd name="connsiteX2" fmla="*/ 8681663 w 9053138"/>
              <a:gd name="connsiteY2" fmla="*/ 6858000 h 6858000"/>
              <a:gd name="connsiteX3" fmla="*/ 0 w 9053138"/>
              <a:gd name="connsiteY3" fmla="*/ 6858000 h 6858000"/>
              <a:gd name="connsiteX4" fmla="*/ 0 w 9053138"/>
              <a:gd name="connsiteY4" fmla="*/ 0 h 6858000"/>
              <a:gd name="connsiteX0" fmla="*/ 0 w 9053138"/>
              <a:gd name="connsiteY0" fmla="*/ 0 h 6858000"/>
              <a:gd name="connsiteX1" fmla="*/ 9053138 w 9053138"/>
              <a:gd name="connsiteY1" fmla="*/ 0 h 6858000"/>
              <a:gd name="connsiteX2" fmla="*/ 7381501 w 9053138"/>
              <a:gd name="connsiteY2" fmla="*/ 6858000 h 6858000"/>
              <a:gd name="connsiteX3" fmla="*/ 0 w 9053138"/>
              <a:gd name="connsiteY3" fmla="*/ 6858000 h 6858000"/>
              <a:gd name="connsiteX4" fmla="*/ 0 w 9053138"/>
              <a:gd name="connsiteY4" fmla="*/ 0 h 6858000"/>
              <a:gd name="connsiteX0" fmla="*/ 0 w 9053138"/>
              <a:gd name="connsiteY0" fmla="*/ 0 h 6886575"/>
              <a:gd name="connsiteX1" fmla="*/ 9053138 w 9053138"/>
              <a:gd name="connsiteY1" fmla="*/ 0 h 6886575"/>
              <a:gd name="connsiteX2" fmla="*/ 7181476 w 9053138"/>
              <a:gd name="connsiteY2" fmla="*/ 6886575 h 6886575"/>
              <a:gd name="connsiteX3" fmla="*/ 0 w 9053138"/>
              <a:gd name="connsiteY3" fmla="*/ 6858000 h 6886575"/>
              <a:gd name="connsiteX4" fmla="*/ 0 w 9053138"/>
              <a:gd name="connsiteY4" fmla="*/ 0 h 6886575"/>
              <a:gd name="connsiteX0" fmla="*/ 0 w 9053138"/>
              <a:gd name="connsiteY0" fmla="*/ 0 h 6858000"/>
              <a:gd name="connsiteX1" fmla="*/ 9053138 w 9053138"/>
              <a:gd name="connsiteY1" fmla="*/ 0 h 6858000"/>
              <a:gd name="connsiteX2" fmla="*/ 7395789 w 9053138"/>
              <a:gd name="connsiteY2" fmla="*/ 6843713 h 6858000"/>
              <a:gd name="connsiteX3" fmla="*/ 0 w 9053138"/>
              <a:gd name="connsiteY3" fmla="*/ 6858000 h 6858000"/>
              <a:gd name="connsiteX4" fmla="*/ 0 w 9053138"/>
              <a:gd name="connsiteY4" fmla="*/ 0 h 6858000"/>
              <a:gd name="connsiteX0" fmla="*/ 0 w 9053138"/>
              <a:gd name="connsiteY0" fmla="*/ 0 h 6872288"/>
              <a:gd name="connsiteX1" fmla="*/ 9053138 w 9053138"/>
              <a:gd name="connsiteY1" fmla="*/ 0 h 6872288"/>
              <a:gd name="connsiteX2" fmla="*/ 7410077 w 9053138"/>
              <a:gd name="connsiteY2" fmla="*/ 6872288 h 6872288"/>
              <a:gd name="connsiteX3" fmla="*/ 0 w 9053138"/>
              <a:gd name="connsiteY3" fmla="*/ 6858000 h 6872288"/>
              <a:gd name="connsiteX4" fmla="*/ 0 w 905313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3138" h="6872288">
                <a:moveTo>
                  <a:pt x="0" y="0"/>
                </a:moveTo>
                <a:lnTo>
                  <a:pt x="9053138" y="0"/>
                </a:lnTo>
                <a:lnTo>
                  <a:pt x="7410077" y="6872288"/>
                </a:lnTo>
                <a:lnTo>
                  <a:pt x="0" y="6858000"/>
                </a:lnTo>
                <a:lnTo>
                  <a:pt x="0" y="0"/>
                </a:lnTo>
                <a:close/>
              </a:path>
            </a:pathLst>
          </a:custGeom>
          <a:solidFill>
            <a:srgbClr val="15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3" name="Subtitle 2">
            <a:extLst>
              <a:ext uri="{FF2B5EF4-FFF2-40B4-BE49-F238E27FC236}">
                <a16:creationId xmlns:a16="http://schemas.microsoft.com/office/drawing/2014/main" id="{5343B091-7FC1-0248-93CE-D41B78333E24}"/>
              </a:ext>
            </a:extLst>
          </p:cNvPr>
          <p:cNvSpPr>
            <a:spLocks noGrp="1"/>
          </p:cNvSpPr>
          <p:nvPr>
            <p:ph type="subTitle" idx="1"/>
          </p:nvPr>
        </p:nvSpPr>
        <p:spPr>
          <a:xfrm>
            <a:off x="844750" y="4008194"/>
            <a:ext cx="5948363" cy="1673764"/>
          </a:xfrm>
        </p:spPr>
        <p:txBody>
          <a:bodyPr lIns="0" tIns="0" rIns="0" bIns="0" anchor="t">
            <a:normAutofit fontScale="92500" lnSpcReduction="10000"/>
          </a:bodyPr>
          <a:lstStyle/>
          <a:p>
            <a:pPr algn="l"/>
            <a:r>
              <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5 minutes with your neighbour</a:t>
            </a:r>
          </a:p>
          <a:p>
            <a:pPr marL="342900" indent="-342900" algn="l">
              <a:buFontTx/>
              <a:buChar char="-"/>
            </a:pPr>
            <a:r>
              <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What does sociotechnical innovation mean to you? </a:t>
            </a:r>
          </a:p>
          <a:p>
            <a:pPr marL="342900" indent="-342900" algn="l">
              <a:buFontTx/>
              <a:buChar char="-"/>
            </a:pPr>
            <a:r>
              <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How does it feature in your organisation/ work?</a:t>
            </a:r>
          </a:p>
          <a:p>
            <a:pPr marL="342900" indent="-342900" algn="l">
              <a:buFontTx/>
              <a:buChar char="-"/>
            </a:pPr>
            <a:endPar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0" name="Rectangle 9">
            <a:extLst>
              <a:ext uri="{FF2B5EF4-FFF2-40B4-BE49-F238E27FC236}">
                <a16:creationId xmlns:a16="http://schemas.microsoft.com/office/drawing/2014/main" id="{74AEA2F5-537B-9345-AAB2-0A77BB51A37A}"/>
              </a:ext>
            </a:extLst>
          </p:cNvPr>
          <p:cNvSpPr/>
          <p:nvPr/>
        </p:nvSpPr>
        <p:spPr>
          <a:xfrm>
            <a:off x="0" y="0"/>
            <a:ext cx="12192000" cy="6858000"/>
          </a:xfrm>
          <a:prstGeom prst="rect">
            <a:avLst/>
          </a:prstGeom>
          <a:no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FS Rufus" panose="020B0603020202020204"/>
              <a:ea typeface="+mn-ea"/>
              <a:cs typeface="+mn-cs"/>
            </a:endParaRPr>
          </a:p>
        </p:txBody>
      </p:sp>
      <p:cxnSp>
        <p:nvCxnSpPr>
          <p:cNvPr id="32" name="Straight Connector 31">
            <a:extLst>
              <a:ext uri="{FF2B5EF4-FFF2-40B4-BE49-F238E27FC236}">
                <a16:creationId xmlns:a16="http://schemas.microsoft.com/office/drawing/2014/main" id="{934B74F6-CF44-954B-88B8-77CD7D6181CD}"/>
              </a:ext>
            </a:extLst>
          </p:cNvPr>
          <p:cNvCxnSpPr>
            <a:cxnSpLocks/>
          </p:cNvCxnSpPr>
          <p:nvPr/>
        </p:nvCxnSpPr>
        <p:spPr>
          <a:xfrm flipH="1">
            <a:off x="0" y="3408362"/>
            <a:ext cx="72301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59">
            <a:extLst>
              <a:ext uri="{FF2B5EF4-FFF2-40B4-BE49-F238E27FC236}">
                <a16:creationId xmlns:a16="http://schemas.microsoft.com/office/drawing/2014/main" id="{35193026-3E8C-0644-9F05-5D2C4B998FBB}"/>
              </a:ext>
            </a:extLst>
          </p:cNvPr>
          <p:cNvSpPr/>
          <p:nvPr/>
        </p:nvSpPr>
        <p:spPr>
          <a:xfrm>
            <a:off x="5306642" y="3402419"/>
            <a:ext cx="4025228" cy="3508744"/>
          </a:xfrm>
          <a:custGeom>
            <a:avLst/>
            <a:gdLst>
              <a:gd name="connsiteX0" fmla="*/ 0 w 3221665"/>
              <a:gd name="connsiteY0" fmla="*/ 0 h 3508744"/>
              <a:gd name="connsiteX1" fmla="*/ 3221665 w 3221665"/>
              <a:gd name="connsiteY1" fmla="*/ 0 h 3508744"/>
              <a:gd name="connsiteX2" fmla="*/ 2360428 w 3221665"/>
              <a:gd name="connsiteY2" fmla="*/ 3508744 h 3508744"/>
              <a:gd name="connsiteX0" fmla="*/ 0 w 4025228"/>
              <a:gd name="connsiteY0" fmla="*/ 0 h 3508744"/>
              <a:gd name="connsiteX1" fmla="*/ 4025228 w 4025228"/>
              <a:gd name="connsiteY1" fmla="*/ 0 h 3508744"/>
              <a:gd name="connsiteX2" fmla="*/ 3163991 w 4025228"/>
              <a:gd name="connsiteY2" fmla="*/ 3508744 h 3508744"/>
            </a:gdLst>
            <a:ahLst/>
            <a:cxnLst>
              <a:cxn ang="0">
                <a:pos x="connsiteX0" y="connsiteY0"/>
              </a:cxn>
              <a:cxn ang="0">
                <a:pos x="connsiteX1" y="connsiteY1"/>
              </a:cxn>
              <a:cxn ang="0">
                <a:pos x="connsiteX2" y="connsiteY2"/>
              </a:cxn>
            </a:cxnLst>
            <a:rect l="l" t="t" r="r" b="b"/>
            <a:pathLst>
              <a:path w="4025228" h="3508744">
                <a:moveTo>
                  <a:pt x="0" y="0"/>
                </a:moveTo>
                <a:lnTo>
                  <a:pt x="4025228" y="0"/>
                </a:lnTo>
                <a:lnTo>
                  <a:pt x="3163991" y="3508744"/>
                </a:ln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 name="Title 1">
            <a:extLst>
              <a:ext uri="{FF2B5EF4-FFF2-40B4-BE49-F238E27FC236}">
                <a16:creationId xmlns:a16="http://schemas.microsoft.com/office/drawing/2014/main" id="{28CD2024-DA0C-6A44-BDAE-42D4C14F9C2E}"/>
              </a:ext>
            </a:extLst>
          </p:cNvPr>
          <p:cNvSpPr>
            <a:spLocks noGrp="1"/>
          </p:cNvSpPr>
          <p:nvPr>
            <p:ph type="ctrTitle"/>
          </p:nvPr>
        </p:nvSpPr>
        <p:spPr>
          <a:xfrm>
            <a:off x="844750" y="2877634"/>
            <a:ext cx="6539897" cy="910385"/>
          </a:xfrm>
          <a:solidFill>
            <a:srgbClr val="153058"/>
          </a:solidFill>
        </p:spPr>
        <p:txBody>
          <a:bodyPr lIns="0" tIns="0" rIns="0" bIns="0" anchor="ctr">
            <a:normAutofit/>
          </a:bodyPr>
          <a:lstStyle/>
          <a:p>
            <a:pPr algn="l">
              <a:lnSpc>
                <a:spcPct val="100000"/>
              </a:lnSpc>
            </a:pPr>
            <a:r>
              <a:rPr lang="en-GB" sz="4400" b="1">
                <a:solidFill>
                  <a:schemeClr val="bg1"/>
                </a:solidFill>
              </a:rPr>
              <a:t>Discussion</a:t>
            </a:r>
            <a:endParaRPr lang="en-US" sz="2500">
              <a:solidFill>
                <a:schemeClr val="bg1"/>
              </a:solidFill>
            </a:endParaRPr>
          </a:p>
        </p:txBody>
      </p:sp>
      <p:pic>
        <p:nvPicPr>
          <p:cNvPr id="4" name="Picture 3" descr="A close up of a logo&#10;&#10;Description automatically generated">
            <a:extLst>
              <a:ext uri="{FF2B5EF4-FFF2-40B4-BE49-F238E27FC236}">
                <a16:creationId xmlns:a16="http://schemas.microsoft.com/office/drawing/2014/main" id="{149913AF-0807-16EB-C90F-64E36654D3C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4750" y="871065"/>
            <a:ext cx="2261745" cy="946451"/>
          </a:xfrm>
          <a:prstGeom prst="rect">
            <a:avLst/>
          </a:prstGeom>
        </p:spPr>
      </p:pic>
    </p:spTree>
    <p:extLst>
      <p:ext uri="{BB962C8B-B14F-4D97-AF65-F5344CB8AC3E}">
        <p14:creationId xmlns:p14="http://schemas.microsoft.com/office/powerpoint/2010/main" val="964895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colorful, colored, looking, blue&#10;&#10;Description automatically generated">
            <a:extLst>
              <a:ext uri="{FF2B5EF4-FFF2-40B4-BE49-F238E27FC236}">
                <a16:creationId xmlns:a16="http://schemas.microsoft.com/office/drawing/2014/main" id="{1DCBEC58-372E-224F-BD6E-0EECC90675E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60570"/>
          <a:stretch/>
        </p:blipFill>
        <p:spPr>
          <a:xfrm rot="5400000">
            <a:off x="6359325" y="1025324"/>
            <a:ext cx="6857998" cy="4807354"/>
          </a:xfrm>
          <a:prstGeom prst="rect">
            <a:avLst/>
          </a:prstGeom>
        </p:spPr>
      </p:pic>
      <p:sp>
        <p:nvSpPr>
          <p:cNvPr id="7" name="Rectangle 6">
            <a:extLst>
              <a:ext uri="{FF2B5EF4-FFF2-40B4-BE49-F238E27FC236}">
                <a16:creationId xmlns:a16="http://schemas.microsoft.com/office/drawing/2014/main" id="{C5A9C1A4-0DCC-8A40-AFAC-1466017C71F7}"/>
              </a:ext>
            </a:extLst>
          </p:cNvPr>
          <p:cNvSpPr/>
          <p:nvPr/>
        </p:nvSpPr>
        <p:spPr>
          <a:xfrm>
            <a:off x="-1" y="-7144"/>
            <a:ext cx="9053138" cy="6872288"/>
          </a:xfrm>
          <a:custGeom>
            <a:avLst/>
            <a:gdLst>
              <a:gd name="connsiteX0" fmla="*/ 0 w 8681663"/>
              <a:gd name="connsiteY0" fmla="*/ 0 h 6858000"/>
              <a:gd name="connsiteX1" fmla="*/ 8681663 w 8681663"/>
              <a:gd name="connsiteY1" fmla="*/ 0 h 6858000"/>
              <a:gd name="connsiteX2" fmla="*/ 8681663 w 8681663"/>
              <a:gd name="connsiteY2" fmla="*/ 6858000 h 6858000"/>
              <a:gd name="connsiteX3" fmla="*/ 0 w 8681663"/>
              <a:gd name="connsiteY3" fmla="*/ 6858000 h 6858000"/>
              <a:gd name="connsiteX4" fmla="*/ 0 w 8681663"/>
              <a:gd name="connsiteY4" fmla="*/ 0 h 6858000"/>
              <a:gd name="connsiteX0" fmla="*/ 0 w 9053138"/>
              <a:gd name="connsiteY0" fmla="*/ 0 h 6858000"/>
              <a:gd name="connsiteX1" fmla="*/ 9053138 w 9053138"/>
              <a:gd name="connsiteY1" fmla="*/ 0 h 6858000"/>
              <a:gd name="connsiteX2" fmla="*/ 8681663 w 9053138"/>
              <a:gd name="connsiteY2" fmla="*/ 6858000 h 6858000"/>
              <a:gd name="connsiteX3" fmla="*/ 0 w 9053138"/>
              <a:gd name="connsiteY3" fmla="*/ 6858000 h 6858000"/>
              <a:gd name="connsiteX4" fmla="*/ 0 w 9053138"/>
              <a:gd name="connsiteY4" fmla="*/ 0 h 6858000"/>
              <a:gd name="connsiteX0" fmla="*/ 0 w 9053138"/>
              <a:gd name="connsiteY0" fmla="*/ 0 h 6858000"/>
              <a:gd name="connsiteX1" fmla="*/ 9053138 w 9053138"/>
              <a:gd name="connsiteY1" fmla="*/ 0 h 6858000"/>
              <a:gd name="connsiteX2" fmla="*/ 7381501 w 9053138"/>
              <a:gd name="connsiteY2" fmla="*/ 6858000 h 6858000"/>
              <a:gd name="connsiteX3" fmla="*/ 0 w 9053138"/>
              <a:gd name="connsiteY3" fmla="*/ 6858000 h 6858000"/>
              <a:gd name="connsiteX4" fmla="*/ 0 w 9053138"/>
              <a:gd name="connsiteY4" fmla="*/ 0 h 6858000"/>
              <a:gd name="connsiteX0" fmla="*/ 0 w 9053138"/>
              <a:gd name="connsiteY0" fmla="*/ 0 h 6886575"/>
              <a:gd name="connsiteX1" fmla="*/ 9053138 w 9053138"/>
              <a:gd name="connsiteY1" fmla="*/ 0 h 6886575"/>
              <a:gd name="connsiteX2" fmla="*/ 7181476 w 9053138"/>
              <a:gd name="connsiteY2" fmla="*/ 6886575 h 6886575"/>
              <a:gd name="connsiteX3" fmla="*/ 0 w 9053138"/>
              <a:gd name="connsiteY3" fmla="*/ 6858000 h 6886575"/>
              <a:gd name="connsiteX4" fmla="*/ 0 w 9053138"/>
              <a:gd name="connsiteY4" fmla="*/ 0 h 6886575"/>
              <a:gd name="connsiteX0" fmla="*/ 0 w 9053138"/>
              <a:gd name="connsiteY0" fmla="*/ 0 h 6858000"/>
              <a:gd name="connsiteX1" fmla="*/ 9053138 w 9053138"/>
              <a:gd name="connsiteY1" fmla="*/ 0 h 6858000"/>
              <a:gd name="connsiteX2" fmla="*/ 7395789 w 9053138"/>
              <a:gd name="connsiteY2" fmla="*/ 6843713 h 6858000"/>
              <a:gd name="connsiteX3" fmla="*/ 0 w 9053138"/>
              <a:gd name="connsiteY3" fmla="*/ 6858000 h 6858000"/>
              <a:gd name="connsiteX4" fmla="*/ 0 w 9053138"/>
              <a:gd name="connsiteY4" fmla="*/ 0 h 6858000"/>
              <a:gd name="connsiteX0" fmla="*/ 0 w 9053138"/>
              <a:gd name="connsiteY0" fmla="*/ 0 h 6872288"/>
              <a:gd name="connsiteX1" fmla="*/ 9053138 w 9053138"/>
              <a:gd name="connsiteY1" fmla="*/ 0 h 6872288"/>
              <a:gd name="connsiteX2" fmla="*/ 7410077 w 9053138"/>
              <a:gd name="connsiteY2" fmla="*/ 6872288 h 6872288"/>
              <a:gd name="connsiteX3" fmla="*/ 0 w 9053138"/>
              <a:gd name="connsiteY3" fmla="*/ 6858000 h 6872288"/>
              <a:gd name="connsiteX4" fmla="*/ 0 w 9053138"/>
              <a:gd name="connsiteY4" fmla="*/ 0 h 687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3138" h="6872288">
                <a:moveTo>
                  <a:pt x="0" y="0"/>
                </a:moveTo>
                <a:lnTo>
                  <a:pt x="9053138" y="0"/>
                </a:lnTo>
                <a:lnTo>
                  <a:pt x="7410077" y="6872288"/>
                </a:lnTo>
                <a:lnTo>
                  <a:pt x="0" y="6858000"/>
                </a:lnTo>
                <a:lnTo>
                  <a:pt x="0" y="0"/>
                </a:lnTo>
                <a:close/>
              </a:path>
            </a:pathLst>
          </a:custGeom>
          <a:solidFill>
            <a:srgbClr val="15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FS Rufus" panose="020B0603020202020204"/>
                <a:ea typeface="+mn-ea"/>
                <a:cs typeface="+mn-cs"/>
              </a:rPr>
              <a:t>@digifutures</a:t>
            </a: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3" name="Subtitle 2">
            <a:extLst>
              <a:ext uri="{FF2B5EF4-FFF2-40B4-BE49-F238E27FC236}">
                <a16:creationId xmlns:a16="http://schemas.microsoft.com/office/drawing/2014/main" id="{5343B091-7FC1-0248-93CE-D41B78333E24}"/>
              </a:ext>
            </a:extLst>
          </p:cNvPr>
          <p:cNvSpPr>
            <a:spLocks noGrp="1"/>
          </p:cNvSpPr>
          <p:nvPr>
            <p:ph type="subTitle" idx="1"/>
          </p:nvPr>
        </p:nvSpPr>
        <p:spPr>
          <a:xfrm>
            <a:off x="844750" y="4008194"/>
            <a:ext cx="5948363" cy="1673764"/>
          </a:xfrm>
        </p:spPr>
        <p:txBody>
          <a:bodyPr lIns="0" tIns="0" rIns="0" bIns="0" anchor="t">
            <a:normAutofit/>
          </a:bodyPr>
          <a:lstStyle/>
          <a:p>
            <a:pPr algn="l"/>
            <a:r>
              <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Professor Susan Halford and Professor Dimitra Simeonidou</a:t>
            </a:r>
          </a:p>
          <a:p>
            <a:pPr algn="l"/>
            <a:r>
              <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Academic Co-Directors, BDFI</a:t>
            </a:r>
          </a:p>
          <a:p>
            <a:pPr algn="l"/>
            <a:endParaRPr lang="en-GB"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0" name="Rectangle 9">
            <a:extLst>
              <a:ext uri="{FF2B5EF4-FFF2-40B4-BE49-F238E27FC236}">
                <a16:creationId xmlns:a16="http://schemas.microsoft.com/office/drawing/2014/main" id="{74AEA2F5-537B-9345-AAB2-0A77BB51A37A}"/>
              </a:ext>
            </a:extLst>
          </p:cNvPr>
          <p:cNvSpPr/>
          <p:nvPr/>
        </p:nvSpPr>
        <p:spPr>
          <a:xfrm>
            <a:off x="0" y="0"/>
            <a:ext cx="12192000" cy="6858000"/>
          </a:xfrm>
          <a:prstGeom prst="rect">
            <a:avLst/>
          </a:prstGeom>
          <a:no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FS Rufus" panose="020B0603020202020204"/>
              <a:ea typeface="+mn-ea"/>
              <a:cs typeface="+mn-cs"/>
            </a:endParaRPr>
          </a:p>
        </p:txBody>
      </p:sp>
      <p:cxnSp>
        <p:nvCxnSpPr>
          <p:cNvPr id="32" name="Straight Connector 31">
            <a:extLst>
              <a:ext uri="{FF2B5EF4-FFF2-40B4-BE49-F238E27FC236}">
                <a16:creationId xmlns:a16="http://schemas.microsoft.com/office/drawing/2014/main" id="{934B74F6-CF44-954B-88B8-77CD7D6181CD}"/>
              </a:ext>
            </a:extLst>
          </p:cNvPr>
          <p:cNvCxnSpPr>
            <a:cxnSpLocks/>
          </p:cNvCxnSpPr>
          <p:nvPr/>
        </p:nvCxnSpPr>
        <p:spPr>
          <a:xfrm flipH="1">
            <a:off x="0" y="3408362"/>
            <a:ext cx="72301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59">
            <a:extLst>
              <a:ext uri="{FF2B5EF4-FFF2-40B4-BE49-F238E27FC236}">
                <a16:creationId xmlns:a16="http://schemas.microsoft.com/office/drawing/2014/main" id="{35193026-3E8C-0644-9F05-5D2C4B998FBB}"/>
              </a:ext>
            </a:extLst>
          </p:cNvPr>
          <p:cNvSpPr/>
          <p:nvPr/>
        </p:nvSpPr>
        <p:spPr>
          <a:xfrm>
            <a:off x="5306642" y="3402419"/>
            <a:ext cx="4025228" cy="3508744"/>
          </a:xfrm>
          <a:custGeom>
            <a:avLst/>
            <a:gdLst>
              <a:gd name="connsiteX0" fmla="*/ 0 w 3221665"/>
              <a:gd name="connsiteY0" fmla="*/ 0 h 3508744"/>
              <a:gd name="connsiteX1" fmla="*/ 3221665 w 3221665"/>
              <a:gd name="connsiteY1" fmla="*/ 0 h 3508744"/>
              <a:gd name="connsiteX2" fmla="*/ 2360428 w 3221665"/>
              <a:gd name="connsiteY2" fmla="*/ 3508744 h 3508744"/>
              <a:gd name="connsiteX0" fmla="*/ 0 w 4025228"/>
              <a:gd name="connsiteY0" fmla="*/ 0 h 3508744"/>
              <a:gd name="connsiteX1" fmla="*/ 4025228 w 4025228"/>
              <a:gd name="connsiteY1" fmla="*/ 0 h 3508744"/>
              <a:gd name="connsiteX2" fmla="*/ 3163991 w 4025228"/>
              <a:gd name="connsiteY2" fmla="*/ 3508744 h 3508744"/>
            </a:gdLst>
            <a:ahLst/>
            <a:cxnLst>
              <a:cxn ang="0">
                <a:pos x="connsiteX0" y="connsiteY0"/>
              </a:cxn>
              <a:cxn ang="0">
                <a:pos x="connsiteX1" y="connsiteY1"/>
              </a:cxn>
              <a:cxn ang="0">
                <a:pos x="connsiteX2" y="connsiteY2"/>
              </a:cxn>
            </a:cxnLst>
            <a:rect l="l" t="t" r="r" b="b"/>
            <a:pathLst>
              <a:path w="4025228" h="3508744">
                <a:moveTo>
                  <a:pt x="0" y="0"/>
                </a:moveTo>
                <a:lnTo>
                  <a:pt x="4025228" y="0"/>
                </a:lnTo>
                <a:lnTo>
                  <a:pt x="3163991" y="3508744"/>
                </a:ln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 name="Title 1">
            <a:extLst>
              <a:ext uri="{FF2B5EF4-FFF2-40B4-BE49-F238E27FC236}">
                <a16:creationId xmlns:a16="http://schemas.microsoft.com/office/drawing/2014/main" id="{28CD2024-DA0C-6A44-BDAE-42D4C14F9C2E}"/>
              </a:ext>
            </a:extLst>
          </p:cNvPr>
          <p:cNvSpPr>
            <a:spLocks noGrp="1"/>
          </p:cNvSpPr>
          <p:nvPr>
            <p:ph type="ctrTitle"/>
          </p:nvPr>
        </p:nvSpPr>
        <p:spPr>
          <a:xfrm>
            <a:off x="844750" y="2877634"/>
            <a:ext cx="6539897" cy="910385"/>
          </a:xfrm>
          <a:solidFill>
            <a:srgbClr val="153058"/>
          </a:solidFill>
        </p:spPr>
        <p:txBody>
          <a:bodyPr lIns="0" tIns="0" rIns="0" bIns="0" anchor="ctr">
            <a:normAutofit/>
          </a:bodyPr>
          <a:lstStyle/>
          <a:p>
            <a:pPr algn="l">
              <a:lnSpc>
                <a:spcPct val="100000"/>
              </a:lnSpc>
            </a:pPr>
            <a:r>
              <a:rPr lang="en-GB" sz="4400" b="1">
                <a:solidFill>
                  <a:schemeClr val="bg1"/>
                </a:solidFill>
              </a:rPr>
              <a:t>Welcome</a:t>
            </a:r>
            <a:endParaRPr lang="en-US" sz="2500">
              <a:solidFill>
                <a:schemeClr val="bg1"/>
              </a:solidFill>
            </a:endParaRPr>
          </a:p>
        </p:txBody>
      </p:sp>
      <p:pic>
        <p:nvPicPr>
          <p:cNvPr id="4" name="Picture 3" descr="A close up of a logo&#10;&#10;Description automatically generated">
            <a:extLst>
              <a:ext uri="{FF2B5EF4-FFF2-40B4-BE49-F238E27FC236}">
                <a16:creationId xmlns:a16="http://schemas.microsoft.com/office/drawing/2014/main" id="{149913AF-0807-16EB-C90F-64E36654D3C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4750" y="871065"/>
            <a:ext cx="2261745" cy="946451"/>
          </a:xfrm>
          <a:prstGeom prst="rect">
            <a:avLst/>
          </a:prstGeom>
        </p:spPr>
      </p:pic>
      <p:sp>
        <p:nvSpPr>
          <p:cNvPr id="5" name="TextBox 4">
            <a:extLst>
              <a:ext uri="{FF2B5EF4-FFF2-40B4-BE49-F238E27FC236}">
                <a16:creationId xmlns:a16="http://schemas.microsoft.com/office/drawing/2014/main" id="{9EF995AE-2C11-B03C-AAC3-213115A05647}"/>
              </a:ext>
            </a:extLst>
          </p:cNvPr>
          <p:cNvSpPr txBox="1"/>
          <p:nvPr/>
        </p:nvSpPr>
        <p:spPr>
          <a:xfrm>
            <a:off x="757739" y="5647930"/>
            <a:ext cx="2951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@digifutures</a:t>
            </a: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1238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83;p109">
            <a:extLst>
              <a:ext uri="{FF2B5EF4-FFF2-40B4-BE49-F238E27FC236}">
                <a16:creationId xmlns:a16="http://schemas.microsoft.com/office/drawing/2014/main" id="{44630A63-92CA-A155-E777-AFF91CE16B78}"/>
              </a:ext>
            </a:extLst>
          </p:cNvPr>
          <p:cNvSpPr txBox="1">
            <a:spLocks noGrp="1"/>
          </p:cNvSpPr>
          <p:nvPr/>
        </p:nvSpPr>
        <p:spPr bwMode="auto">
          <a:xfrm>
            <a:off x="373630" y="142937"/>
            <a:ext cx="11203200" cy="93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60925" rIns="121900" bIns="60925" numCol="1" anchor="ctr" anchorCtr="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black"/>
              </a:buClr>
              <a:buSzPts val="4300"/>
              <a:buFont typeface="Rockwell"/>
              <a:buNone/>
              <a:tabLst/>
              <a:defRPr/>
            </a:pPr>
            <a:r>
              <a:rPr kumimoji="0" lang="en-US" sz="4000" b="0" i="0" u="none" strike="noStrike" kern="1200" cap="none" spc="0" normalizeH="0" baseline="0" noProof="0">
                <a:ln>
                  <a:noFill/>
                </a:ln>
                <a:solidFill>
                  <a:prstClr val="black"/>
                </a:solidFill>
                <a:effectLst/>
                <a:uLnTx/>
                <a:uFillTx/>
                <a:latin typeface="Rockwell" panose="02060603020205020403" pitchFamily="18" charset="0"/>
                <a:ea typeface="+mj-ea"/>
                <a:cs typeface="+mj-cs"/>
              </a:rPr>
              <a:t>Agenda </a:t>
            </a:r>
            <a:endParaRPr kumimoji="0" sz="4000" b="0" i="0" u="none" strike="noStrike" kern="1200" cap="none" spc="0" normalizeH="0" baseline="0" noProof="0">
              <a:ln>
                <a:noFill/>
              </a:ln>
              <a:solidFill>
                <a:prstClr val="black"/>
              </a:solidFill>
              <a:effectLst/>
              <a:uLnTx/>
              <a:uFillTx/>
              <a:latin typeface="Rockwell" panose="02060603020205020403" pitchFamily="18" charset="0"/>
              <a:ea typeface="+mj-ea"/>
              <a:cs typeface="+mj-cs"/>
            </a:endParaRPr>
          </a:p>
        </p:txBody>
      </p:sp>
      <p:grpSp>
        <p:nvGrpSpPr>
          <p:cNvPr id="11" name="Group 10">
            <a:extLst>
              <a:ext uri="{FF2B5EF4-FFF2-40B4-BE49-F238E27FC236}">
                <a16:creationId xmlns:a16="http://schemas.microsoft.com/office/drawing/2014/main" id="{057A82D2-3C3F-4CA0-F1E1-B471B2023D22}"/>
              </a:ext>
            </a:extLst>
          </p:cNvPr>
          <p:cNvGrpSpPr/>
          <p:nvPr/>
        </p:nvGrpSpPr>
        <p:grpSpPr>
          <a:xfrm>
            <a:off x="7883646" y="-15236"/>
            <a:ext cx="3552796" cy="7150132"/>
            <a:chOff x="8867845" y="142937"/>
            <a:chExt cx="3181401" cy="6647636"/>
          </a:xfrm>
        </p:grpSpPr>
        <p:pic>
          <p:nvPicPr>
            <p:cNvPr id="8" name="Picture 7">
              <a:extLst>
                <a:ext uri="{FF2B5EF4-FFF2-40B4-BE49-F238E27FC236}">
                  <a16:creationId xmlns:a16="http://schemas.microsoft.com/office/drawing/2014/main" id="{194C0374-7A66-5E0D-EBEC-AD67EAE4FE07}"/>
                </a:ext>
              </a:extLst>
            </p:cNvPr>
            <p:cNvPicPr>
              <a:picLocks noChangeAspect="1"/>
            </p:cNvPicPr>
            <p:nvPr/>
          </p:nvPicPr>
          <p:blipFill rotWithShape="1">
            <a:blip r:embed="rId3"/>
            <a:srcRect l="37666" t="4051"/>
            <a:stretch/>
          </p:blipFill>
          <p:spPr>
            <a:xfrm>
              <a:off x="9026871" y="210365"/>
              <a:ext cx="3022375" cy="6580208"/>
            </a:xfrm>
            <a:prstGeom prst="rect">
              <a:avLst/>
            </a:prstGeom>
          </p:spPr>
        </p:pic>
        <p:sp>
          <p:nvSpPr>
            <p:cNvPr id="9" name="Rectangle 8">
              <a:extLst>
                <a:ext uri="{FF2B5EF4-FFF2-40B4-BE49-F238E27FC236}">
                  <a16:creationId xmlns:a16="http://schemas.microsoft.com/office/drawing/2014/main" id="{3612ED0D-2D24-322B-2293-4B6218F0952E}"/>
                </a:ext>
              </a:extLst>
            </p:cNvPr>
            <p:cNvSpPr/>
            <p:nvPr/>
          </p:nvSpPr>
          <p:spPr>
            <a:xfrm>
              <a:off x="10023676" y="142937"/>
              <a:ext cx="2025570" cy="3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E085B9F-ABA2-9CDF-DA66-B2922DFA7546}"/>
                </a:ext>
              </a:extLst>
            </p:cNvPr>
            <p:cNvSpPr/>
            <p:nvPr/>
          </p:nvSpPr>
          <p:spPr>
            <a:xfrm flipH="1">
              <a:off x="8867845" y="289994"/>
              <a:ext cx="498475" cy="5966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8B36127E-F3B6-BD6E-321D-F8F06D03C5CB}"/>
              </a:ext>
            </a:extLst>
          </p:cNvPr>
          <p:cNvSpPr>
            <a:spLocks noGrp="1"/>
          </p:cNvSpPr>
          <p:nvPr>
            <p:ph sz="half" idx="1"/>
          </p:nvPr>
        </p:nvSpPr>
        <p:spPr/>
        <p:txBody>
          <a:bodyPr/>
          <a:lstStyle/>
          <a:p>
            <a:endParaRPr lang="en-GB"/>
          </a:p>
        </p:txBody>
      </p:sp>
      <p:graphicFrame>
        <p:nvGraphicFramePr>
          <p:cNvPr id="4" name="Table 6">
            <a:extLst>
              <a:ext uri="{FF2B5EF4-FFF2-40B4-BE49-F238E27FC236}">
                <a16:creationId xmlns:a16="http://schemas.microsoft.com/office/drawing/2014/main" id="{E6B5BFAC-C602-E723-8067-CC39EB31DC61}"/>
              </a:ext>
            </a:extLst>
          </p:cNvPr>
          <p:cNvGraphicFramePr>
            <a:graphicFrameLocks/>
          </p:cNvGraphicFramePr>
          <p:nvPr/>
        </p:nvGraphicFramePr>
        <p:xfrm>
          <a:off x="489376" y="1179162"/>
          <a:ext cx="6761429" cy="5257980"/>
        </p:xfrm>
        <a:graphic>
          <a:graphicData uri="http://schemas.openxmlformats.org/drawingml/2006/table">
            <a:tbl>
              <a:tblPr firstRow="1" bandRow="1">
                <a:tableStyleId>{5C22544A-7EE6-4342-B048-85BDC9FD1C3A}</a:tableStyleId>
              </a:tblPr>
              <a:tblGrid>
                <a:gridCol w="1351746">
                  <a:extLst>
                    <a:ext uri="{9D8B030D-6E8A-4147-A177-3AD203B41FA5}">
                      <a16:colId xmlns:a16="http://schemas.microsoft.com/office/drawing/2014/main" val="1643025079"/>
                    </a:ext>
                  </a:extLst>
                </a:gridCol>
                <a:gridCol w="5409683">
                  <a:extLst>
                    <a:ext uri="{9D8B030D-6E8A-4147-A177-3AD203B41FA5}">
                      <a16:colId xmlns:a16="http://schemas.microsoft.com/office/drawing/2014/main" val="3984879122"/>
                    </a:ext>
                  </a:extLst>
                </a:gridCol>
              </a:tblGrid>
              <a:tr h="404460">
                <a:tc>
                  <a:txBody>
                    <a:bodyPr/>
                    <a:lstStyle/>
                    <a:p>
                      <a:r>
                        <a:rPr lang="en-US" sz="2000">
                          <a:latin typeface="Arial" panose="020B0604020202020204" pitchFamily="34" charset="0"/>
                          <a:cs typeface="Arial" panose="020B0604020202020204" pitchFamily="34" charset="0"/>
                        </a:rPr>
                        <a:t>Time</a:t>
                      </a:r>
                      <a:endParaRPr lang="en-GB" sz="2000">
                        <a:latin typeface="Arial" panose="020B0604020202020204" pitchFamily="34" charset="0"/>
                        <a:cs typeface="Arial" panose="020B0604020202020204" pitchFamily="34" charset="0"/>
                      </a:endParaRPr>
                    </a:p>
                  </a:txBody>
                  <a:tcPr>
                    <a:solidFill>
                      <a:srgbClr val="03214A"/>
                    </a:solidFill>
                  </a:tcPr>
                </a:tc>
                <a:tc>
                  <a:txBody>
                    <a:bodyPr/>
                    <a:lstStyle/>
                    <a:p>
                      <a:r>
                        <a:rPr lang="en-US" sz="2000">
                          <a:latin typeface="Arial" panose="020B0604020202020204" pitchFamily="34" charset="0"/>
                          <a:cs typeface="Arial" panose="020B0604020202020204" pitchFamily="34" charset="0"/>
                        </a:rPr>
                        <a:t>Activity</a:t>
                      </a:r>
                      <a:endParaRPr lang="en-GB" sz="2000">
                        <a:latin typeface="Arial" panose="020B0604020202020204" pitchFamily="34" charset="0"/>
                        <a:cs typeface="Arial" panose="020B0604020202020204" pitchFamily="34" charset="0"/>
                      </a:endParaRPr>
                    </a:p>
                  </a:txBody>
                  <a:tcPr>
                    <a:solidFill>
                      <a:srgbClr val="03214A"/>
                    </a:solidFill>
                  </a:tcPr>
                </a:tc>
                <a:extLst>
                  <a:ext uri="{0D108BD9-81ED-4DB2-BD59-A6C34878D82A}">
                    <a16:rowId xmlns:a16="http://schemas.microsoft.com/office/drawing/2014/main" val="2735681908"/>
                  </a:ext>
                </a:extLst>
              </a:tr>
              <a:tr h="404460">
                <a:tc>
                  <a:txBody>
                    <a:bodyPr/>
                    <a:lstStyle/>
                    <a:p>
                      <a:r>
                        <a:rPr lang="en-US" sz="2000">
                          <a:latin typeface="Arial" panose="020B0604020202020204" pitchFamily="34" charset="0"/>
                          <a:cs typeface="Arial" panose="020B0604020202020204" pitchFamily="34" charset="0"/>
                        </a:rPr>
                        <a:t>12.00</a:t>
                      </a:r>
                      <a:endParaRPr lang="en-GB" sz="2000">
                        <a:latin typeface="Arial" panose="020B0604020202020204" pitchFamily="34" charset="0"/>
                        <a:cs typeface="Arial" panose="020B0604020202020204" pitchFamily="34" charset="0"/>
                      </a:endParaRPr>
                    </a:p>
                  </a:txBody>
                  <a:tcPr>
                    <a:solidFill>
                      <a:srgbClr val="18ABAC"/>
                    </a:solidFill>
                  </a:tcPr>
                </a:tc>
                <a:tc>
                  <a:txBody>
                    <a:bodyPr/>
                    <a:lstStyle/>
                    <a:p>
                      <a:r>
                        <a:rPr lang="en-US" sz="2000">
                          <a:latin typeface="Arial" panose="020B0604020202020204" pitchFamily="34" charset="0"/>
                          <a:cs typeface="Arial" panose="020B0604020202020204" pitchFamily="34" charset="0"/>
                        </a:rPr>
                        <a:t>Arrival, lunch and networking</a:t>
                      </a:r>
                    </a:p>
                  </a:txBody>
                  <a:tcPr>
                    <a:solidFill>
                      <a:srgbClr val="18ABAC"/>
                    </a:solidFill>
                  </a:tcPr>
                </a:tc>
                <a:extLst>
                  <a:ext uri="{0D108BD9-81ED-4DB2-BD59-A6C34878D82A}">
                    <a16:rowId xmlns:a16="http://schemas.microsoft.com/office/drawing/2014/main" val="674987927"/>
                  </a:ext>
                </a:extLst>
              </a:tr>
              <a:tr h="404460">
                <a:tc>
                  <a:txBody>
                    <a:bodyPr/>
                    <a:lstStyle/>
                    <a:p>
                      <a:r>
                        <a:rPr lang="en-US" sz="2000">
                          <a:latin typeface="Arial" panose="020B0604020202020204" pitchFamily="34" charset="0"/>
                          <a:cs typeface="Arial" panose="020B0604020202020204" pitchFamily="34" charset="0"/>
                        </a:rPr>
                        <a:t>12.45</a:t>
                      </a:r>
                      <a:endParaRPr lang="en-GB" sz="2000">
                        <a:latin typeface="Arial" panose="020B0604020202020204" pitchFamily="34" charset="0"/>
                        <a:cs typeface="Arial" panose="020B0604020202020204" pitchFamily="34" charset="0"/>
                      </a:endParaRPr>
                    </a:p>
                  </a:txBody>
                  <a:tcPr>
                    <a:solidFill>
                      <a:srgbClr val="E6EAE8"/>
                    </a:solidFill>
                  </a:tcPr>
                </a:tc>
                <a:tc>
                  <a:txBody>
                    <a:bodyPr/>
                    <a:lstStyle/>
                    <a:p>
                      <a:r>
                        <a:rPr lang="en-US" sz="2000">
                          <a:latin typeface="Arial" panose="020B0604020202020204" pitchFamily="34" charset="0"/>
                          <a:cs typeface="Arial" panose="020B0604020202020204" pitchFamily="34" charset="0"/>
                        </a:rPr>
                        <a:t>Welcome address</a:t>
                      </a:r>
                      <a:endParaRPr lang="en-GB" sz="2000">
                        <a:latin typeface="Arial" panose="020B0604020202020204" pitchFamily="34" charset="0"/>
                        <a:cs typeface="Arial" panose="020B0604020202020204" pitchFamily="34" charset="0"/>
                      </a:endParaRPr>
                    </a:p>
                  </a:txBody>
                  <a:tcPr>
                    <a:solidFill>
                      <a:srgbClr val="E6EAE8"/>
                    </a:solidFill>
                  </a:tcPr>
                </a:tc>
                <a:extLst>
                  <a:ext uri="{0D108BD9-81ED-4DB2-BD59-A6C34878D82A}">
                    <a16:rowId xmlns:a16="http://schemas.microsoft.com/office/drawing/2014/main" val="2634665254"/>
                  </a:ext>
                </a:extLst>
              </a:tr>
              <a:tr h="404460">
                <a:tc>
                  <a:txBody>
                    <a:bodyPr/>
                    <a:lstStyle/>
                    <a:p>
                      <a:r>
                        <a:rPr lang="en-US" sz="2000">
                          <a:latin typeface="Arial" panose="020B0604020202020204" pitchFamily="34" charset="0"/>
                          <a:cs typeface="Arial" panose="020B0604020202020204" pitchFamily="34" charset="0"/>
                        </a:rPr>
                        <a:t>13.05</a:t>
                      </a:r>
                      <a:endParaRPr lang="en-GB" sz="2000">
                        <a:latin typeface="Arial" panose="020B0604020202020204" pitchFamily="34" charset="0"/>
                        <a:cs typeface="Arial" panose="020B0604020202020204" pitchFamily="34" charset="0"/>
                      </a:endParaRPr>
                    </a:p>
                  </a:txBody>
                  <a:tcPr>
                    <a:solidFill>
                      <a:srgbClr val="E6EAE8"/>
                    </a:solidFill>
                  </a:tcPr>
                </a:tc>
                <a:tc>
                  <a:txBody>
                    <a:bodyPr/>
                    <a:lstStyle/>
                    <a:p>
                      <a:r>
                        <a:rPr lang="en-US" sz="2000">
                          <a:latin typeface="Arial" panose="020B0604020202020204" pitchFamily="34" charset="0"/>
                          <a:cs typeface="Arial" panose="020B0604020202020204" pitchFamily="34" charset="0"/>
                        </a:rPr>
                        <a:t>Reflections</a:t>
                      </a:r>
                      <a:endParaRPr lang="en-GB" sz="2000">
                        <a:latin typeface="Arial" panose="020B0604020202020204" pitchFamily="34" charset="0"/>
                        <a:cs typeface="Arial" panose="020B0604020202020204" pitchFamily="34" charset="0"/>
                      </a:endParaRPr>
                    </a:p>
                  </a:txBody>
                  <a:tcPr>
                    <a:solidFill>
                      <a:srgbClr val="E6EAE8"/>
                    </a:solidFill>
                  </a:tcPr>
                </a:tc>
                <a:extLst>
                  <a:ext uri="{0D108BD9-81ED-4DB2-BD59-A6C34878D82A}">
                    <a16:rowId xmlns:a16="http://schemas.microsoft.com/office/drawing/2014/main" val="2195922871"/>
                  </a:ext>
                </a:extLst>
              </a:tr>
              <a:tr h="404460">
                <a:tc>
                  <a:txBody>
                    <a:bodyPr/>
                    <a:lstStyle/>
                    <a:p>
                      <a:r>
                        <a:rPr lang="en-US" sz="2000">
                          <a:latin typeface="Arial" panose="020B0604020202020204" pitchFamily="34" charset="0"/>
                          <a:cs typeface="Arial" panose="020B0604020202020204" pitchFamily="34" charset="0"/>
                        </a:rPr>
                        <a:t>13.15</a:t>
                      </a:r>
                      <a:endParaRPr lang="en-GB" sz="2000">
                        <a:latin typeface="Arial" panose="020B0604020202020204" pitchFamily="34" charset="0"/>
                        <a:cs typeface="Arial" panose="020B0604020202020204" pitchFamily="34" charset="0"/>
                      </a:endParaRPr>
                    </a:p>
                  </a:txBody>
                  <a:tcPr>
                    <a:solidFill>
                      <a:srgbClr val="E6EAE8"/>
                    </a:solidFill>
                  </a:tcPr>
                </a:tc>
                <a:tc>
                  <a:txBody>
                    <a:bodyPr/>
                    <a:lstStyle/>
                    <a:p>
                      <a:r>
                        <a:rPr lang="en-US" sz="2000">
                          <a:latin typeface="Arial" panose="020B0604020202020204" pitchFamily="34" charset="0"/>
                          <a:cs typeface="Arial" panose="020B0604020202020204" pitchFamily="34" charset="0"/>
                        </a:rPr>
                        <a:t>Discussion</a:t>
                      </a:r>
                      <a:endParaRPr lang="en-GB" sz="2000">
                        <a:latin typeface="Arial" panose="020B0604020202020204" pitchFamily="34" charset="0"/>
                        <a:cs typeface="Arial" panose="020B0604020202020204" pitchFamily="34" charset="0"/>
                      </a:endParaRPr>
                    </a:p>
                  </a:txBody>
                  <a:tcPr>
                    <a:solidFill>
                      <a:srgbClr val="E6EAE8"/>
                    </a:solidFill>
                  </a:tcPr>
                </a:tc>
                <a:extLst>
                  <a:ext uri="{0D108BD9-81ED-4DB2-BD59-A6C34878D82A}">
                    <a16:rowId xmlns:a16="http://schemas.microsoft.com/office/drawing/2014/main" val="2787925129"/>
                  </a:ext>
                </a:extLst>
              </a:tr>
              <a:tr h="404460">
                <a:tc>
                  <a:txBody>
                    <a:bodyPr/>
                    <a:lstStyle/>
                    <a:p>
                      <a:r>
                        <a:rPr lang="en-US" sz="2000">
                          <a:latin typeface="Arial" panose="020B0604020202020204" pitchFamily="34" charset="0"/>
                          <a:cs typeface="Arial" panose="020B0604020202020204" pitchFamily="34" charset="0"/>
                        </a:rPr>
                        <a:t>13.30</a:t>
                      </a:r>
                      <a:endParaRPr lang="en-GB" sz="2000">
                        <a:latin typeface="Arial" panose="020B0604020202020204" pitchFamily="34" charset="0"/>
                        <a:cs typeface="Arial" panose="020B0604020202020204" pitchFamily="34" charset="0"/>
                      </a:endParaRPr>
                    </a:p>
                  </a:txBody>
                  <a:tcPr>
                    <a:solidFill>
                      <a:srgbClr val="EE7424"/>
                    </a:solidFill>
                  </a:tcPr>
                </a:tc>
                <a:tc>
                  <a:txBody>
                    <a:bodyPr/>
                    <a:lstStyle/>
                    <a:p>
                      <a:r>
                        <a:rPr lang="en-US" sz="2000">
                          <a:latin typeface="Arial" panose="020B0604020202020204" pitchFamily="34" charset="0"/>
                          <a:cs typeface="Arial" panose="020B0604020202020204" pitchFamily="34" charset="0"/>
                        </a:rPr>
                        <a:t>Break</a:t>
                      </a:r>
                      <a:endParaRPr lang="en-GB" sz="2000">
                        <a:latin typeface="Arial" panose="020B0604020202020204" pitchFamily="34" charset="0"/>
                        <a:cs typeface="Arial" panose="020B0604020202020204" pitchFamily="34" charset="0"/>
                      </a:endParaRPr>
                    </a:p>
                  </a:txBody>
                  <a:tcPr>
                    <a:solidFill>
                      <a:srgbClr val="EE7424"/>
                    </a:solidFill>
                  </a:tcPr>
                </a:tc>
                <a:extLst>
                  <a:ext uri="{0D108BD9-81ED-4DB2-BD59-A6C34878D82A}">
                    <a16:rowId xmlns:a16="http://schemas.microsoft.com/office/drawing/2014/main" val="1545982636"/>
                  </a:ext>
                </a:extLst>
              </a:tr>
              <a:tr h="404460">
                <a:tc>
                  <a:txBody>
                    <a:bodyPr/>
                    <a:lstStyle/>
                    <a:p>
                      <a:r>
                        <a:rPr lang="en-US" sz="2000">
                          <a:latin typeface="Arial" panose="020B0604020202020204" pitchFamily="34" charset="0"/>
                          <a:cs typeface="Arial" panose="020B0604020202020204" pitchFamily="34" charset="0"/>
                        </a:rPr>
                        <a:t>13.50</a:t>
                      </a:r>
                      <a:endParaRPr lang="en-GB" sz="2000">
                        <a:latin typeface="Arial" panose="020B0604020202020204" pitchFamily="34" charset="0"/>
                        <a:cs typeface="Arial" panose="020B0604020202020204" pitchFamily="34" charset="0"/>
                      </a:endParaRPr>
                    </a:p>
                  </a:txBody>
                  <a:tcPr>
                    <a:solidFill>
                      <a:srgbClr val="E6EAE8"/>
                    </a:solidFill>
                  </a:tcPr>
                </a:tc>
                <a:tc>
                  <a:txBody>
                    <a:bodyPr/>
                    <a:lstStyle/>
                    <a:p>
                      <a:r>
                        <a:rPr lang="en-US" sz="2000">
                          <a:latin typeface="Arial" panose="020B0604020202020204" pitchFamily="34" charset="0"/>
                          <a:cs typeface="Arial" panose="020B0604020202020204" pitchFamily="34" charset="0"/>
                        </a:rPr>
                        <a:t>Introducing the Neutral Lab</a:t>
                      </a:r>
                      <a:endParaRPr lang="en-GB" sz="2000">
                        <a:latin typeface="Arial" panose="020B0604020202020204" pitchFamily="34" charset="0"/>
                        <a:cs typeface="Arial" panose="020B0604020202020204" pitchFamily="34" charset="0"/>
                      </a:endParaRPr>
                    </a:p>
                  </a:txBody>
                  <a:tcPr>
                    <a:solidFill>
                      <a:srgbClr val="E6EAE8"/>
                    </a:solidFill>
                  </a:tcPr>
                </a:tc>
                <a:extLst>
                  <a:ext uri="{0D108BD9-81ED-4DB2-BD59-A6C34878D82A}">
                    <a16:rowId xmlns:a16="http://schemas.microsoft.com/office/drawing/2014/main" val="3197287631"/>
                  </a:ext>
                </a:extLst>
              </a:tr>
              <a:tr h="404460">
                <a:tc>
                  <a:txBody>
                    <a:bodyPr/>
                    <a:lstStyle/>
                    <a:p>
                      <a:r>
                        <a:rPr lang="en-US" sz="2000">
                          <a:latin typeface="Arial" panose="020B0604020202020204" pitchFamily="34" charset="0"/>
                          <a:cs typeface="Arial" panose="020B0604020202020204" pitchFamily="34" charset="0"/>
                        </a:rPr>
                        <a:t>14.40</a:t>
                      </a:r>
                      <a:endParaRPr lang="en-GB" sz="2000">
                        <a:latin typeface="Arial" panose="020B0604020202020204" pitchFamily="34" charset="0"/>
                        <a:cs typeface="Arial" panose="020B0604020202020204" pitchFamily="34" charset="0"/>
                      </a:endParaRPr>
                    </a:p>
                  </a:txBody>
                  <a:tcPr>
                    <a:solidFill>
                      <a:srgbClr val="18ABAC"/>
                    </a:solidFill>
                  </a:tcPr>
                </a:tc>
                <a:tc>
                  <a:txBody>
                    <a:bodyPr/>
                    <a:lstStyle/>
                    <a:p>
                      <a:r>
                        <a:rPr lang="en-US" sz="2000">
                          <a:latin typeface="Arial" panose="020B0604020202020204" pitchFamily="34" charset="0"/>
                          <a:cs typeface="Arial" panose="020B0604020202020204" pitchFamily="34" charset="0"/>
                        </a:rPr>
                        <a:t>Introducing the Reality Emulator</a:t>
                      </a:r>
                      <a:endParaRPr lang="en-GB" sz="2000">
                        <a:latin typeface="Arial" panose="020B0604020202020204" pitchFamily="34" charset="0"/>
                        <a:cs typeface="Arial" panose="020B0604020202020204" pitchFamily="34" charset="0"/>
                      </a:endParaRPr>
                    </a:p>
                  </a:txBody>
                  <a:tcPr>
                    <a:solidFill>
                      <a:srgbClr val="18ABAC"/>
                    </a:solidFill>
                  </a:tcPr>
                </a:tc>
                <a:extLst>
                  <a:ext uri="{0D108BD9-81ED-4DB2-BD59-A6C34878D82A}">
                    <a16:rowId xmlns:a16="http://schemas.microsoft.com/office/drawing/2014/main" val="2304075051"/>
                  </a:ext>
                </a:extLst>
              </a:tr>
              <a:tr h="404460">
                <a:tc>
                  <a:txBody>
                    <a:bodyPr/>
                    <a:lstStyle/>
                    <a:p>
                      <a:r>
                        <a:rPr lang="en-US" sz="2000">
                          <a:latin typeface="Arial" panose="020B0604020202020204" pitchFamily="34" charset="0"/>
                          <a:cs typeface="Arial" panose="020B0604020202020204" pitchFamily="34" charset="0"/>
                        </a:rPr>
                        <a:t>15.25</a:t>
                      </a:r>
                      <a:endParaRPr lang="en-GB" sz="2000">
                        <a:latin typeface="Arial" panose="020B0604020202020204" pitchFamily="34" charset="0"/>
                        <a:cs typeface="Arial" panose="020B0604020202020204" pitchFamily="34" charset="0"/>
                      </a:endParaRPr>
                    </a:p>
                  </a:txBody>
                  <a:tcPr>
                    <a:solidFill>
                      <a:srgbClr val="EE7424"/>
                    </a:solidFill>
                  </a:tcPr>
                </a:tc>
                <a:tc>
                  <a:txBody>
                    <a:bodyPr/>
                    <a:lstStyle/>
                    <a:p>
                      <a:r>
                        <a:rPr lang="en-US" sz="2000">
                          <a:latin typeface="Arial" panose="020B0604020202020204" pitchFamily="34" charset="0"/>
                          <a:cs typeface="Arial" panose="020B0604020202020204" pitchFamily="34" charset="0"/>
                        </a:rPr>
                        <a:t>Break</a:t>
                      </a:r>
                      <a:endParaRPr lang="en-GB" sz="2000">
                        <a:latin typeface="Arial" panose="020B0604020202020204" pitchFamily="34" charset="0"/>
                        <a:cs typeface="Arial" panose="020B0604020202020204" pitchFamily="34" charset="0"/>
                      </a:endParaRPr>
                    </a:p>
                  </a:txBody>
                  <a:tcPr>
                    <a:solidFill>
                      <a:srgbClr val="EE7424"/>
                    </a:solidFill>
                  </a:tcPr>
                </a:tc>
                <a:extLst>
                  <a:ext uri="{0D108BD9-81ED-4DB2-BD59-A6C34878D82A}">
                    <a16:rowId xmlns:a16="http://schemas.microsoft.com/office/drawing/2014/main" val="3585679841"/>
                  </a:ext>
                </a:extLst>
              </a:tr>
              <a:tr h="404460">
                <a:tc>
                  <a:txBody>
                    <a:bodyPr/>
                    <a:lstStyle/>
                    <a:p>
                      <a:r>
                        <a:rPr lang="en-US" sz="2000">
                          <a:latin typeface="Arial" panose="020B0604020202020204" pitchFamily="34" charset="0"/>
                          <a:cs typeface="Arial" panose="020B0604020202020204" pitchFamily="34" charset="0"/>
                        </a:rPr>
                        <a:t>15.40</a:t>
                      </a:r>
                      <a:endParaRPr lang="en-GB" sz="2000">
                        <a:latin typeface="Arial" panose="020B0604020202020204" pitchFamily="34" charset="0"/>
                        <a:cs typeface="Arial" panose="020B0604020202020204" pitchFamily="34" charset="0"/>
                      </a:endParaRPr>
                    </a:p>
                  </a:txBody>
                  <a:tcPr>
                    <a:solidFill>
                      <a:srgbClr val="18ABAC"/>
                    </a:solidFill>
                  </a:tcPr>
                </a:tc>
                <a:tc>
                  <a:txBody>
                    <a:bodyPr/>
                    <a:lstStyle/>
                    <a:p>
                      <a:r>
                        <a:rPr lang="en-US" sz="2000">
                          <a:latin typeface="Arial" panose="020B0604020202020204" pitchFamily="34" charset="0"/>
                          <a:cs typeface="Arial" panose="020B0604020202020204" pitchFamily="34" charset="0"/>
                        </a:rPr>
                        <a:t>Flash presentations</a:t>
                      </a:r>
                      <a:endParaRPr lang="en-GB" sz="2000">
                        <a:latin typeface="Arial" panose="020B0604020202020204" pitchFamily="34" charset="0"/>
                        <a:cs typeface="Arial" panose="020B0604020202020204" pitchFamily="34" charset="0"/>
                      </a:endParaRPr>
                    </a:p>
                  </a:txBody>
                  <a:tcPr>
                    <a:solidFill>
                      <a:srgbClr val="18ABAC"/>
                    </a:solidFill>
                  </a:tcPr>
                </a:tc>
                <a:extLst>
                  <a:ext uri="{0D108BD9-81ED-4DB2-BD59-A6C34878D82A}">
                    <a16:rowId xmlns:a16="http://schemas.microsoft.com/office/drawing/2014/main" val="2580612954"/>
                  </a:ext>
                </a:extLst>
              </a:tr>
              <a:tr h="404460">
                <a:tc>
                  <a:txBody>
                    <a:bodyPr/>
                    <a:lstStyle/>
                    <a:p>
                      <a:r>
                        <a:rPr lang="en-US" sz="2000">
                          <a:latin typeface="Arial" panose="020B0604020202020204" pitchFamily="34" charset="0"/>
                          <a:cs typeface="Arial" panose="020B0604020202020204" pitchFamily="34" charset="0"/>
                        </a:rPr>
                        <a:t>16.00</a:t>
                      </a:r>
                      <a:endParaRPr lang="en-GB" sz="2000">
                        <a:latin typeface="Arial" panose="020B0604020202020204" pitchFamily="34" charset="0"/>
                        <a:cs typeface="Arial" panose="020B0604020202020204" pitchFamily="34" charset="0"/>
                      </a:endParaRPr>
                    </a:p>
                  </a:txBody>
                  <a:tcPr>
                    <a:solidFill>
                      <a:srgbClr val="E6EAE8"/>
                    </a:solidFill>
                  </a:tcPr>
                </a:tc>
                <a:tc>
                  <a:txBody>
                    <a:bodyPr/>
                    <a:lstStyle/>
                    <a:p>
                      <a:r>
                        <a:rPr lang="en-US" sz="2000">
                          <a:latin typeface="Arial" panose="020B0604020202020204" pitchFamily="34" charset="0"/>
                          <a:cs typeface="Arial" panose="020B0604020202020204" pitchFamily="34" charset="0"/>
                        </a:rPr>
                        <a:t>Demonstrations and networking</a:t>
                      </a:r>
                      <a:endParaRPr lang="en-GB" sz="2000">
                        <a:latin typeface="Arial" panose="020B0604020202020204" pitchFamily="34" charset="0"/>
                        <a:cs typeface="Arial" panose="020B0604020202020204" pitchFamily="34" charset="0"/>
                      </a:endParaRPr>
                    </a:p>
                  </a:txBody>
                  <a:tcPr>
                    <a:solidFill>
                      <a:srgbClr val="E6EAE8"/>
                    </a:solidFill>
                  </a:tcPr>
                </a:tc>
                <a:extLst>
                  <a:ext uri="{0D108BD9-81ED-4DB2-BD59-A6C34878D82A}">
                    <a16:rowId xmlns:a16="http://schemas.microsoft.com/office/drawing/2014/main" val="3533453425"/>
                  </a:ext>
                </a:extLst>
              </a:tr>
              <a:tr h="404460">
                <a:tc>
                  <a:txBody>
                    <a:bodyPr/>
                    <a:lstStyle/>
                    <a:p>
                      <a:r>
                        <a:rPr lang="en-US" sz="2000">
                          <a:latin typeface="Arial" panose="020B0604020202020204" pitchFamily="34" charset="0"/>
                          <a:cs typeface="Arial" panose="020B0604020202020204" pitchFamily="34" charset="0"/>
                        </a:rPr>
                        <a:t>16.50</a:t>
                      </a:r>
                      <a:endParaRPr lang="en-GB" sz="2000">
                        <a:latin typeface="Arial" panose="020B0604020202020204" pitchFamily="34" charset="0"/>
                        <a:cs typeface="Arial" panose="020B0604020202020204" pitchFamily="34" charset="0"/>
                      </a:endParaRPr>
                    </a:p>
                  </a:txBody>
                  <a:tcPr>
                    <a:solidFill>
                      <a:srgbClr val="E6EAE8"/>
                    </a:solidFill>
                  </a:tcPr>
                </a:tc>
                <a:tc>
                  <a:txBody>
                    <a:bodyPr/>
                    <a:lstStyle/>
                    <a:p>
                      <a:r>
                        <a:rPr lang="en-US" sz="2000">
                          <a:latin typeface="Arial" panose="020B0604020202020204" pitchFamily="34" charset="0"/>
                          <a:cs typeface="Arial" panose="020B0604020202020204" pitchFamily="34" charset="0"/>
                        </a:rPr>
                        <a:t>Closing remarks</a:t>
                      </a:r>
                      <a:endParaRPr lang="en-GB" sz="2000">
                        <a:latin typeface="Arial" panose="020B0604020202020204" pitchFamily="34" charset="0"/>
                        <a:cs typeface="Arial" panose="020B0604020202020204" pitchFamily="34" charset="0"/>
                      </a:endParaRPr>
                    </a:p>
                  </a:txBody>
                  <a:tcPr>
                    <a:solidFill>
                      <a:srgbClr val="E6EAE8"/>
                    </a:solidFill>
                  </a:tcPr>
                </a:tc>
                <a:extLst>
                  <a:ext uri="{0D108BD9-81ED-4DB2-BD59-A6C34878D82A}">
                    <a16:rowId xmlns:a16="http://schemas.microsoft.com/office/drawing/2014/main" val="261600591"/>
                  </a:ext>
                </a:extLst>
              </a:tr>
              <a:tr h="404460">
                <a:tc>
                  <a:txBody>
                    <a:bodyPr/>
                    <a:lstStyle/>
                    <a:p>
                      <a:r>
                        <a:rPr lang="en-US" sz="2000">
                          <a:latin typeface="Arial" panose="020B0604020202020204" pitchFamily="34" charset="0"/>
                          <a:cs typeface="Arial" panose="020B0604020202020204" pitchFamily="34" charset="0"/>
                        </a:rPr>
                        <a:t>17.00</a:t>
                      </a:r>
                      <a:endParaRPr lang="en-GB" sz="2000">
                        <a:latin typeface="Arial" panose="020B0604020202020204" pitchFamily="34" charset="0"/>
                        <a:cs typeface="Arial" panose="020B0604020202020204" pitchFamily="34" charset="0"/>
                      </a:endParaRPr>
                    </a:p>
                  </a:txBody>
                  <a:tcPr>
                    <a:solidFill>
                      <a:srgbClr val="18ABAC"/>
                    </a:solidFill>
                  </a:tcPr>
                </a:tc>
                <a:tc>
                  <a:txBody>
                    <a:bodyPr/>
                    <a:lstStyle/>
                    <a:p>
                      <a:r>
                        <a:rPr lang="en-US" sz="2000" err="1">
                          <a:latin typeface="Arial" panose="020B0604020202020204" pitchFamily="34" charset="0"/>
                          <a:cs typeface="Arial" panose="020B0604020202020204" pitchFamily="34" charset="0"/>
                        </a:rPr>
                        <a:t>MyWorld</a:t>
                      </a:r>
                      <a:r>
                        <a:rPr lang="en-US" sz="2000">
                          <a:latin typeface="Arial" panose="020B0604020202020204" pitchFamily="34" charset="0"/>
                          <a:cs typeface="Arial" panose="020B0604020202020204" pitchFamily="34" charset="0"/>
                        </a:rPr>
                        <a:t> MEETS Networking Event</a:t>
                      </a:r>
                      <a:endParaRPr lang="en-GB" sz="2000">
                        <a:latin typeface="Arial" panose="020B0604020202020204" pitchFamily="34" charset="0"/>
                        <a:cs typeface="Arial" panose="020B0604020202020204" pitchFamily="34" charset="0"/>
                      </a:endParaRPr>
                    </a:p>
                  </a:txBody>
                  <a:tcPr>
                    <a:solidFill>
                      <a:srgbClr val="18ABAC"/>
                    </a:solidFill>
                  </a:tcPr>
                </a:tc>
                <a:extLst>
                  <a:ext uri="{0D108BD9-81ED-4DB2-BD59-A6C34878D82A}">
                    <a16:rowId xmlns:a16="http://schemas.microsoft.com/office/drawing/2014/main" val="2895151461"/>
                  </a:ext>
                </a:extLst>
              </a:tr>
            </a:tbl>
          </a:graphicData>
        </a:graphic>
      </p:graphicFrame>
    </p:spTree>
    <p:extLst>
      <p:ext uri="{BB962C8B-B14F-4D97-AF65-F5344CB8AC3E}">
        <p14:creationId xmlns:p14="http://schemas.microsoft.com/office/powerpoint/2010/main" val="3538789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11A3A-A04A-478E-8D4B-C4C86BA00B52}"/>
              </a:ext>
            </a:extLst>
          </p:cNvPr>
          <p:cNvSpPr>
            <a:spLocks noGrp="1"/>
          </p:cNvSpPr>
          <p:nvPr>
            <p:ph sz="half" idx="1"/>
          </p:nvPr>
        </p:nvSpPr>
        <p:spPr>
          <a:xfrm>
            <a:off x="373630" y="1200148"/>
            <a:ext cx="11531361" cy="5144059"/>
          </a:xfrm>
        </p:spPr>
        <p:txBody>
          <a:bodyPr>
            <a:normAutofit fontScale="85000" lnSpcReduction="20000"/>
          </a:bodyPr>
          <a:lstStyle/>
          <a:p>
            <a:pPr marL="0" indent="0" algn="ctr">
              <a:lnSpc>
                <a:spcPct val="110000"/>
              </a:lnSpc>
              <a:buNone/>
            </a:pPr>
            <a:r>
              <a:rPr lang="en-GB" sz="2800" i="1"/>
              <a:t>BDFI is a University Research Institute that </a:t>
            </a:r>
            <a:r>
              <a:rPr lang="en-GB" sz="2800" b="1" i="1"/>
              <a:t>pioneers transformative approaches to digital innovation</a:t>
            </a:r>
            <a:r>
              <a:rPr lang="en-GB" sz="2800" i="1"/>
              <a:t>. BDFI is developing in-depth and </a:t>
            </a:r>
            <a:r>
              <a:rPr lang="en-GB" sz="2800" b="1" i="1"/>
              <a:t>systematic understanding of sociotechnical futures</a:t>
            </a:r>
            <a:r>
              <a:rPr lang="en-GB" sz="2800" i="1"/>
              <a:t> to drive the </a:t>
            </a:r>
            <a:r>
              <a:rPr lang="en-GB" sz="2800" b="1" i="1"/>
              <a:t>creation of digital technologies </a:t>
            </a:r>
            <a:r>
              <a:rPr lang="en-GB" sz="2800" i="1"/>
              <a:t>for inclusive, prosperous and sustainable societies.</a:t>
            </a:r>
          </a:p>
          <a:p>
            <a:pPr marL="0" indent="0" algn="ctr">
              <a:buNone/>
            </a:pPr>
            <a:endParaRPr lang="en-GB"/>
          </a:p>
          <a:p>
            <a:pPr>
              <a:lnSpc>
                <a:spcPct val="110000"/>
              </a:lnSpc>
              <a:buClr>
                <a:schemeClr val="dk1"/>
              </a:buClr>
              <a:buSzPts val="1800"/>
            </a:pPr>
            <a:r>
              <a:rPr lang="en-GB" sz="2800"/>
              <a:t>Established in September 2019</a:t>
            </a:r>
          </a:p>
          <a:p>
            <a:pPr>
              <a:lnSpc>
                <a:spcPct val="110000"/>
              </a:lnSpc>
              <a:buClr>
                <a:schemeClr val="dk1"/>
              </a:buClr>
              <a:buSzPts val="1800"/>
            </a:pPr>
            <a:r>
              <a:rPr lang="en-GB" sz="2800"/>
              <a:t>Directors: Prof. Susan Halford (Social Sciences), Prof. Dimitra Simeonidou (Engineering)</a:t>
            </a:r>
          </a:p>
          <a:p>
            <a:pPr>
              <a:lnSpc>
                <a:spcPct val="110000"/>
              </a:lnSpc>
              <a:buClr>
                <a:schemeClr val="dk1"/>
              </a:buClr>
              <a:buSzPts val="1800"/>
            </a:pPr>
            <a:r>
              <a:rPr lang="en-GB" sz="2800"/>
              <a:t>Integrating expertise across the University’s Faculties</a:t>
            </a:r>
          </a:p>
          <a:p>
            <a:pPr>
              <a:lnSpc>
                <a:spcPct val="110000"/>
              </a:lnSpc>
              <a:buClr>
                <a:schemeClr val="dk1"/>
              </a:buClr>
              <a:buSzPts val="1800"/>
            </a:pPr>
            <a:r>
              <a:rPr lang="en-GB" sz="2800"/>
              <a:t>With partners from industry, government and civil society</a:t>
            </a:r>
          </a:p>
          <a:p>
            <a:pPr>
              <a:lnSpc>
                <a:spcPct val="110000"/>
              </a:lnSpc>
              <a:buClr>
                <a:schemeClr val="dk1"/>
              </a:buClr>
              <a:buSzPts val="1800"/>
            </a:pPr>
            <a:r>
              <a:rPr lang="en-GB" sz="2800"/>
              <a:t>Initial funding £100m co-investment by Research England and BDFI partners, plus additional University and philanthropic funding</a:t>
            </a:r>
          </a:p>
          <a:p>
            <a:pPr>
              <a:lnSpc>
                <a:spcPct val="110000"/>
              </a:lnSpc>
              <a:buClr>
                <a:schemeClr val="dk1"/>
              </a:buClr>
              <a:buSzPts val="1800"/>
            </a:pPr>
            <a:r>
              <a:rPr lang="en-GB" sz="2800"/>
              <a:t>Located in the Temple Quarter Enterprise Campus</a:t>
            </a:r>
          </a:p>
          <a:p>
            <a:pPr marL="0" indent="0">
              <a:buNone/>
            </a:pPr>
            <a:endParaRPr lang="en-GB" sz="2133">
              <a:ea typeface="Calibri" panose="020F0502020204030204" pitchFamily="34" charset="0"/>
            </a:endParaRPr>
          </a:p>
        </p:txBody>
      </p:sp>
      <p:sp>
        <p:nvSpPr>
          <p:cNvPr id="6" name="Google Shape;1483;p109">
            <a:extLst>
              <a:ext uri="{FF2B5EF4-FFF2-40B4-BE49-F238E27FC236}">
                <a16:creationId xmlns:a16="http://schemas.microsoft.com/office/drawing/2014/main" id="{44630A63-92CA-A155-E777-AFF91CE16B78}"/>
              </a:ext>
            </a:extLst>
          </p:cNvPr>
          <p:cNvSpPr txBox="1">
            <a:spLocks noGrp="1"/>
          </p:cNvSpPr>
          <p:nvPr/>
        </p:nvSpPr>
        <p:spPr bwMode="auto">
          <a:xfrm>
            <a:off x="373630" y="142937"/>
            <a:ext cx="11203200" cy="93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60925" rIns="121900" bIns="60925" numCol="1" anchor="ctr" anchorCtr="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black"/>
              </a:buClr>
              <a:buSzPts val="4300"/>
              <a:buFont typeface="Rockwell"/>
              <a:buNone/>
              <a:tabLst/>
              <a:defRPr/>
            </a:pPr>
            <a:r>
              <a:rPr kumimoji="0" lang="en-GB" sz="4000" b="0" i="0" u="none" strike="noStrike" kern="1200" cap="none" spc="0" normalizeH="0" baseline="0" noProof="0">
                <a:ln>
                  <a:noFill/>
                </a:ln>
                <a:solidFill>
                  <a:prstClr val="black"/>
                </a:solidFill>
                <a:effectLst/>
                <a:uLnTx/>
                <a:uFillTx/>
                <a:latin typeface="Rockwell" panose="02060603020205020403" pitchFamily="18" charset="0"/>
                <a:ea typeface="+mj-ea"/>
                <a:cs typeface="+mj-cs"/>
              </a:rPr>
              <a:t>Introduction to BDFI</a:t>
            </a:r>
            <a:endParaRPr kumimoji="0" sz="4000" b="0" i="0" u="none" strike="noStrike" kern="1200" cap="none" spc="0" normalizeH="0" baseline="0" noProof="0">
              <a:ln>
                <a:noFill/>
              </a:ln>
              <a:solidFill>
                <a:prstClr val="black"/>
              </a:solidFill>
              <a:effectLst/>
              <a:uLnTx/>
              <a:uFillTx/>
              <a:latin typeface="Rockwell" panose="02060603020205020403" pitchFamily="18" charset="0"/>
              <a:ea typeface="+mj-ea"/>
              <a:cs typeface="+mj-cs"/>
            </a:endParaRPr>
          </a:p>
        </p:txBody>
      </p:sp>
    </p:spTree>
    <p:extLst>
      <p:ext uri="{BB962C8B-B14F-4D97-AF65-F5344CB8AC3E}">
        <p14:creationId xmlns:p14="http://schemas.microsoft.com/office/powerpoint/2010/main" val="123748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4" name="Google Shape;1484;p109"/>
          <p:cNvSpPr txBox="1">
            <a:spLocks noGrp="1"/>
          </p:cNvSpPr>
          <p:nvPr>
            <p:ph type="body" idx="1"/>
          </p:nvPr>
        </p:nvSpPr>
        <p:spPr>
          <a:xfrm>
            <a:off x="376372" y="1079652"/>
            <a:ext cx="7518377" cy="4858439"/>
          </a:xfrm>
          <a:prstGeom prst="rect">
            <a:avLst/>
          </a:prstGeom>
          <a:noFill/>
          <a:ln>
            <a:noFill/>
          </a:ln>
        </p:spPr>
        <p:txBody>
          <a:bodyPr spcFirstLastPara="1" wrap="square" lIns="121900" tIns="60925" rIns="121900" bIns="60925" anchor="t" anchorCtr="0">
            <a:noAutofit/>
          </a:bodyPr>
          <a:lstStyle/>
          <a:p>
            <a:pPr marL="342900" lvl="0" indent="-342900" algn="l" rtl="0">
              <a:lnSpc>
                <a:spcPct val="100000"/>
              </a:lnSpc>
              <a:spcBef>
                <a:spcPts val="0"/>
              </a:spcBef>
              <a:spcAft>
                <a:spcPts val="1200"/>
              </a:spcAft>
              <a:buClr>
                <a:schemeClr val="dk1"/>
              </a:buClr>
              <a:buSzPts val="1800"/>
              <a:buChar char="•"/>
            </a:pPr>
            <a:endParaRPr lang="en-GB" sz="2400">
              <a:latin typeface="Arial" panose="020B0604020202020204" pitchFamily="34" charset="0"/>
              <a:cs typeface="Arial" panose="020B0604020202020204" pitchFamily="34" charset="0"/>
            </a:endParaRPr>
          </a:p>
          <a:p>
            <a:pPr marL="342900" lvl="0" indent="-342900" algn="l" rtl="0">
              <a:lnSpc>
                <a:spcPct val="100000"/>
              </a:lnSpc>
              <a:spcBef>
                <a:spcPts val="0"/>
              </a:spcBef>
              <a:spcAft>
                <a:spcPts val="1200"/>
              </a:spcAft>
              <a:buClr>
                <a:schemeClr val="dk1"/>
              </a:buClr>
              <a:buSzPts val="1800"/>
              <a:buChar char="•"/>
            </a:pPr>
            <a:r>
              <a:rPr lang="en-GB" sz="2400">
                <a:latin typeface="Arial" panose="020B0604020202020204" pitchFamily="34" charset="0"/>
                <a:cs typeface="Arial" panose="020B0604020202020204" pitchFamily="34" charset="0"/>
              </a:rPr>
              <a:t>We live in sociotechnical world</a:t>
            </a:r>
          </a:p>
          <a:p>
            <a:pPr marL="342900" lvl="0" indent="-342900" algn="l" rtl="0">
              <a:lnSpc>
                <a:spcPct val="100000"/>
              </a:lnSpc>
              <a:spcBef>
                <a:spcPts val="0"/>
              </a:spcBef>
              <a:spcAft>
                <a:spcPts val="1200"/>
              </a:spcAft>
              <a:buClr>
                <a:schemeClr val="dk1"/>
              </a:buClr>
              <a:buSzPts val="1800"/>
              <a:buChar char="•"/>
            </a:pPr>
            <a:r>
              <a:rPr lang="en-GB" sz="2400">
                <a:latin typeface="Arial" panose="020B0604020202020204" pitchFamily="34" charset="0"/>
                <a:cs typeface="Arial" panose="020B0604020202020204" pitchFamily="34" charset="0"/>
              </a:rPr>
              <a:t>This is changing our lives, for better and for worse. </a:t>
            </a:r>
          </a:p>
          <a:p>
            <a:pPr marL="342900" lvl="0" indent="-342900" algn="l" rtl="0">
              <a:lnSpc>
                <a:spcPct val="100000"/>
              </a:lnSpc>
              <a:spcBef>
                <a:spcPts val="0"/>
              </a:spcBef>
              <a:spcAft>
                <a:spcPts val="1200"/>
              </a:spcAft>
              <a:buClr>
                <a:schemeClr val="dk1"/>
              </a:buClr>
              <a:buSzPts val="1800"/>
              <a:buChar char="•"/>
            </a:pPr>
            <a:r>
              <a:rPr lang="en-GB" sz="2400">
                <a:latin typeface="Arial" panose="020B0604020202020204" pitchFamily="34" charset="0"/>
                <a:cs typeface="Arial" panose="020B0604020202020204" pitchFamily="34" charset="0"/>
              </a:rPr>
              <a:t>We know this from looking at the past &amp; the present.</a:t>
            </a:r>
          </a:p>
          <a:p>
            <a:pPr marL="342900" lvl="0" indent="-342900" algn="l" rtl="0">
              <a:lnSpc>
                <a:spcPct val="100000"/>
              </a:lnSpc>
              <a:spcBef>
                <a:spcPts val="0"/>
              </a:spcBef>
              <a:spcAft>
                <a:spcPts val="1200"/>
              </a:spcAft>
              <a:buClr>
                <a:schemeClr val="dk1"/>
              </a:buClr>
              <a:buSzPts val="1800"/>
              <a:buChar char="•"/>
            </a:pPr>
            <a:r>
              <a:rPr lang="en-GB" sz="2400">
                <a:latin typeface="Arial" panose="020B0604020202020204" pitchFamily="34" charset="0"/>
                <a:cs typeface="Arial" panose="020B0604020202020204" pitchFamily="34" charset="0"/>
              </a:rPr>
              <a:t>How do we shape the future?</a:t>
            </a:r>
          </a:p>
          <a:p>
            <a:pPr marL="342900" lvl="0" indent="-342900" algn="l" rtl="0">
              <a:lnSpc>
                <a:spcPct val="100000"/>
              </a:lnSpc>
              <a:spcBef>
                <a:spcPts val="0"/>
              </a:spcBef>
              <a:spcAft>
                <a:spcPts val="1200"/>
              </a:spcAft>
              <a:buClr>
                <a:schemeClr val="dk1"/>
              </a:buClr>
              <a:buSzPts val="1800"/>
              <a:buChar char="•"/>
            </a:pPr>
            <a:endParaRPr lang="en-GB" sz="2400">
              <a:latin typeface="Arial" panose="020B0604020202020204" pitchFamily="34" charset="0"/>
              <a:cs typeface="Arial" panose="020B0604020202020204" pitchFamily="34" charset="0"/>
            </a:endParaRPr>
          </a:p>
          <a:p>
            <a:pPr marL="342900" lvl="0" indent="-342900" algn="l" rtl="0">
              <a:lnSpc>
                <a:spcPct val="100000"/>
              </a:lnSpc>
              <a:spcBef>
                <a:spcPts val="0"/>
              </a:spcBef>
              <a:spcAft>
                <a:spcPts val="1200"/>
              </a:spcAft>
              <a:buClr>
                <a:schemeClr val="dk1"/>
              </a:buClr>
              <a:buSzPts val="1800"/>
              <a:buChar char="•"/>
            </a:pPr>
            <a:endParaRPr lang="en-GB" sz="2400">
              <a:latin typeface="Arial" panose="020B0604020202020204" pitchFamily="34" charset="0"/>
              <a:cs typeface="Arial" panose="020B0604020202020204" pitchFamily="34" charset="0"/>
            </a:endParaRPr>
          </a:p>
        </p:txBody>
      </p:sp>
      <p:sp>
        <p:nvSpPr>
          <p:cNvPr id="1485" name="Google Shape;1485;p109"/>
          <p:cNvSpPr txBox="1">
            <a:spLocks noGrp="1"/>
          </p:cNvSpPr>
          <p:nvPr>
            <p:ph type="body" idx="3"/>
          </p:nvPr>
        </p:nvSpPr>
        <p:spPr>
          <a:xfrm>
            <a:off x="522893" y="6254283"/>
            <a:ext cx="4646400" cy="6048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Clr>
                <a:schemeClr val="accent3"/>
              </a:buClr>
              <a:buSzPts val="1800"/>
              <a:buNone/>
            </a:pPr>
            <a:r>
              <a:rPr lang="en-GB" sz="2100"/>
              <a:t>bristol.ac.uk/digital-futures</a:t>
            </a:r>
            <a:endParaRPr/>
          </a:p>
          <a:p>
            <a:pPr marL="0" lvl="0" indent="0" algn="l" rtl="0">
              <a:lnSpc>
                <a:spcPct val="100000"/>
              </a:lnSpc>
              <a:spcBef>
                <a:spcPts val="1000"/>
              </a:spcBef>
              <a:spcAft>
                <a:spcPts val="0"/>
              </a:spcAft>
              <a:buClr>
                <a:schemeClr val="accent3"/>
              </a:buClr>
              <a:buSzPts val="2600"/>
              <a:buNone/>
            </a:pPr>
            <a:endParaRPr/>
          </a:p>
        </p:txBody>
      </p:sp>
      <p:sp>
        <p:nvSpPr>
          <p:cNvPr id="5" name="Google Shape;1483;p109">
            <a:extLst>
              <a:ext uri="{FF2B5EF4-FFF2-40B4-BE49-F238E27FC236}">
                <a16:creationId xmlns:a16="http://schemas.microsoft.com/office/drawing/2014/main" id="{41C703F5-581B-01FF-94D2-49709762973A}"/>
              </a:ext>
            </a:extLst>
          </p:cNvPr>
          <p:cNvSpPr txBox="1">
            <a:spLocks noGrp="1"/>
          </p:cNvSpPr>
          <p:nvPr/>
        </p:nvSpPr>
        <p:spPr bwMode="auto">
          <a:xfrm>
            <a:off x="373630" y="142937"/>
            <a:ext cx="11203200" cy="93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60925" rIns="121900" bIns="60925" numCol="1" anchor="ctr" anchorCtr="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Rockwell"/>
                <a:ea typeface="+mj-ea"/>
                <a:cs typeface="+mj-cs"/>
              </a:rPr>
              <a:t>Why BDFI? </a:t>
            </a:r>
            <a:endParaRPr kumimoji="0" lang="en-US" sz="1800" b="0" i="0" u="none" strike="noStrike" kern="1200" cap="none" spc="0" normalizeH="0" baseline="0" noProof="0">
              <a:ln>
                <a:noFill/>
              </a:ln>
              <a:solidFill>
                <a:srgbClr val="70AD47">
                  <a:lumMod val="75000"/>
                </a:srgbClr>
              </a:solidFill>
              <a:effectLst/>
              <a:uLnTx/>
              <a:uFillTx/>
              <a:latin typeface="Rockwell"/>
              <a:ea typeface="+mj-ea"/>
              <a:cs typeface="+mj-cs"/>
            </a:endParaRPr>
          </a:p>
        </p:txBody>
      </p:sp>
      <p:pic>
        <p:nvPicPr>
          <p:cNvPr id="2" name="Picture Placeholder 4">
            <a:extLst>
              <a:ext uri="{FF2B5EF4-FFF2-40B4-BE49-F238E27FC236}">
                <a16:creationId xmlns:a16="http://schemas.microsoft.com/office/drawing/2014/main" id="{7AB69274-40C9-7732-9D2F-CAC2E99B672E}"/>
              </a:ext>
            </a:extLst>
          </p:cNvPr>
          <p:cNvPicPr>
            <a:picLocks noChangeAspect="1"/>
          </p:cNvPicPr>
          <p:nvPr/>
        </p:nvPicPr>
        <p:blipFill>
          <a:blip r:embed="rId3">
            <a:extLst>
              <a:ext uri="{28A0092B-C50C-407E-A947-70E740481C1C}">
                <a14:useLocalDpi xmlns:a14="http://schemas.microsoft.com/office/drawing/2010/main" val="0"/>
              </a:ext>
            </a:extLst>
          </a:blip>
          <a:srcRect l="26136" r="26136"/>
          <a:stretch/>
        </p:blipFill>
        <p:spPr>
          <a:xfrm>
            <a:off x="7464031" y="0"/>
            <a:ext cx="4905769" cy="6858000"/>
          </a:xfrm>
          <a:custGeom>
            <a:avLst/>
            <a:gdLst>
              <a:gd name="connsiteX0" fmla="*/ 0 w 4134297"/>
              <a:gd name="connsiteY0" fmla="*/ 3544887 h 3544887"/>
              <a:gd name="connsiteX1" fmla="*/ 812701 w 4134297"/>
              <a:gd name="connsiteY1" fmla="*/ 0 h 3544887"/>
              <a:gd name="connsiteX2" fmla="*/ 4134297 w 4134297"/>
              <a:gd name="connsiteY2" fmla="*/ 0 h 3544887"/>
              <a:gd name="connsiteX3" fmla="*/ 3321596 w 4134297"/>
              <a:gd name="connsiteY3" fmla="*/ 3544887 h 3544887"/>
              <a:gd name="connsiteX4" fmla="*/ 0 w 4134297"/>
              <a:gd name="connsiteY4" fmla="*/ 3544887 h 3544887"/>
              <a:gd name="connsiteX0" fmla="*/ 0 w 4134907"/>
              <a:gd name="connsiteY0" fmla="*/ 3544887 h 3544887"/>
              <a:gd name="connsiteX1" fmla="*/ 812701 w 4134907"/>
              <a:gd name="connsiteY1" fmla="*/ 0 h 3544887"/>
              <a:gd name="connsiteX2" fmla="*/ 4134297 w 4134907"/>
              <a:gd name="connsiteY2" fmla="*/ 0 h 3544887"/>
              <a:gd name="connsiteX3" fmla="*/ 4134907 w 4134907"/>
              <a:gd name="connsiteY3" fmla="*/ 3544887 h 3544887"/>
              <a:gd name="connsiteX4" fmla="*/ 0 w 4134907"/>
              <a:gd name="connsiteY4" fmla="*/ 3544887 h 3544887"/>
              <a:gd name="connsiteX0" fmla="*/ 0 w 4134907"/>
              <a:gd name="connsiteY0" fmla="*/ 3544887 h 3544887"/>
              <a:gd name="connsiteX1" fmla="*/ 845054 w 4134907"/>
              <a:gd name="connsiteY1" fmla="*/ 15347 h 3544887"/>
              <a:gd name="connsiteX2" fmla="*/ 4134297 w 4134907"/>
              <a:gd name="connsiteY2" fmla="*/ 0 h 3544887"/>
              <a:gd name="connsiteX3" fmla="*/ 4134907 w 4134907"/>
              <a:gd name="connsiteY3" fmla="*/ 3544887 h 3544887"/>
              <a:gd name="connsiteX4" fmla="*/ 0 w 4134907"/>
              <a:gd name="connsiteY4" fmla="*/ 3544887 h 3544887"/>
              <a:gd name="connsiteX0" fmla="*/ 0 w 4134907"/>
              <a:gd name="connsiteY0" fmla="*/ 3552561 h 3552561"/>
              <a:gd name="connsiteX1" fmla="*/ 845054 w 4134907"/>
              <a:gd name="connsiteY1" fmla="*/ 0 h 3552561"/>
              <a:gd name="connsiteX2" fmla="*/ 4134297 w 4134907"/>
              <a:gd name="connsiteY2" fmla="*/ 7674 h 3552561"/>
              <a:gd name="connsiteX3" fmla="*/ 4134907 w 4134907"/>
              <a:gd name="connsiteY3" fmla="*/ 3552561 h 3552561"/>
              <a:gd name="connsiteX4" fmla="*/ 0 w 4134907"/>
              <a:gd name="connsiteY4" fmla="*/ 3552561 h 3552561"/>
              <a:gd name="connsiteX0" fmla="*/ 0 w 4134907"/>
              <a:gd name="connsiteY0" fmla="*/ 3544888 h 3544888"/>
              <a:gd name="connsiteX1" fmla="*/ 820790 w 4134907"/>
              <a:gd name="connsiteY1" fmla="*/ 0 h 3544888"/>
              <a:gd name="connsiteX2" fmla="*/ 4134297 w 4134907"/>
              <a:gd name="connsiteY2" fmla="*/ 1 h 3544888"/>
              <a:gd name="connsiteX3" fmla="*/ 4134907 w 4134907"/>
              <a:gd name="connsiteY3" fmla="*/ 3544888 h 3544888"/>
              <a:gd name="connsiteX4" fmla="*/ 0 w 4134907"/>
              <a:gd name="connsiteY4" fmla="*/ 3544888 h 3544888"/>
              <a:gd name="connsiteX0" fmla="*/ 0 w 4134907"/>
              <a:gd name="connsiteY0" fmla="*/ 3544888 h 3544888"/>
              <a:gd name="connsiteX1" fmla="*/ 879036 w 4134907"/>
              <a:gd name="connsiteY1" fmla="*/ 0 h 3544888"/>
              <a:gd name="connsiteX2" fmla="*/ 4134297 w 4134907"/>
              <a:gd name="connsiteY2" fmla="*/ 1 h 3544888"/>
              <a:gd name="connsiteX3" fmla="*/ 4134907 w 4134907"/>
              <a:gd name="connsiteY3" fmla="*/ 3544888 h 3544888"/>
              <a:gd name="connsiteX4" fmla="*/ 0 w 4134907"/>
              <a:gd name="connsiteY4" fmla="*/ 3544888 h 3544888"/>
              <a:gd name="connsiteX0" fmla="*/ 0 w 4134907"/>
              <a:gd name="connsiteY0" fmla="*/ 3544888 h 3544888"/>
              <a:gd name="connsiteX1" fmla="*/ 879036 w 4134907"/>
              <a:gd name="connsiteY1" fmla="*/ 0 h 3544888"/>
              <a:gd name="connsiteX2" fmla="*/ 4067731 w 4134907"/>
              <a:gd name="connsiteY2" fmla="*/ 7675 h 3544888"/>
              <a:gd name="connsiteX3" fmla="*/ 4134907 w 4134907"/>
              <a:gd name="connsiteY3" fmla="*/ 3544888 h 3544888"/>
              <a:gd name="connsiteX4" fmla="*/ 0 w 4134907"/>
              <a:gd name="connsiteY4" fmla="*/ 3544888 h 3544888"/>
              <a:gd name="connsiteX0" fmla="*/ 0 w 4068341"/>
              <a:gd name="connsiteY0" fmla="*/ 3544888 h 3544888"/>
              <a:gd name="connsiteX1" fmla="*/ 879036 w 4068341"/>
              <a:gd name="connsiteY1" fmla="*/ 0 h 3544888"/>
              <a:gd name="connsiteX2" fmla="*/ 4067731 w 4068341"/>
              <a:gd name="connsiteY2" fmla="*/ 7675 h 3544888"/>
              <a:gd name="connsiteX3" fmla="*/ 4068341 w 4068341"/>
              <a:gd name="connsiteY3" fmla="*/ 3544888 h 3544888"/>
              <a:gd name="connsiteX4" fmla="*/ 0 w 4068341"/>
              <a:gd name="connsiteY4" fmla="*/ 3544888 h 3544888"/>
              <a:gd name="connsiteX0" fmla="*/ 0 w 4068341"/>
              <a:gd name="connsiteY0" fmla="*/ 3544888 h 3544888"/>
              <a:gd name="connsiteX1" fmla="*/ 879036 w 4068341"/>
              <a:gd name="connsiteY1" fmla="*/ 0 h 3544888"/>
              <a:gd name="connsiteX2" fmla="*/ 4067731 w 4068341"/>
              <a:gd name="connsiteY2" fmla="*/ 7675 h 3544888"/>
              <a:gd name="connsiteX3" fmla="*/ 4068341 w 4068341"/>
              <a:gd name="connsiteY3" fmla="*/ 3544888 h 3544888"/>
              <a:gd name="connsiteX4" fmla="*/ 0 w 4068341"/>
              <a:gd name="connsiteY4" fmla="*/ 3544888 h 3544888"/>
              <a:gd name="connsiteX0" fmla="*/ 0 w 4068341"/>
              <a:gd name="connsiteY0" fmla="*/ 3544888 h 3544888"/>
              <a:gd name="connsiteX1" fmla="*/ 879036 w 4068341"/>
              <a:gd name="connsiteY1" fmla="*/ 0 h 3544888"/>
              <a:gd name="connsiteX2" fmla="*/ 4067731 w 4068341"/>
              <a:gd name="connsiteY2" fmla="*/ 1 h 3544888"/>
              <a:gd name="connsiteX3" fmla="*/ 4068341 w 4068341"/>
              <a:gd name="connsiteY3" fmla="*/ 3544888 h 3544888"/>
              <a:gd name="connsiteX4" fmla="*/ 0 w 4068341"/>
              <a:gd name="connsiteY4" fmla="*/ 3544888 h 3544888"/>
              <a:gd name="connsiteX0" fmla="*/ 0 w 4051699"/>
              <a:gd name="connsiteY0" fmla="*/ 3544888 h 3544888"/>
              <a:gd name="connsiteX1" fmla="*/ 862394 w 4051699"/>
              <a:gd name="connsiteY1" fmla="*/ 0 h 3544888"/>
              <a:gd name="connsiteX2" fmla="*/ 4051089 w 4051699"/>
              <a:gd name="connsiteY2" fmla="*/ 1 h 3544888"/>
              <a:gd name="connsiteX3" fmla="*/ 4051699 w 4051699"/>
              <a:gd name="connsiteY3" fmla="*/ 3544888 h 3544888"/>
              <a:gd name="connsiteX4" fmla="*/ 0 w 4051699"/>
              <a:gd name="connsiteY4" fmla="*/ 3544888 h 354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699" h="3544888">
                <a:moveTo>
                  <a:pt x="0" y="3544888"/>
                </a:moveTo>
                <a:lnTo>
                  <a:pt x="862394" y="0"/>
                </a:lnTo>
                <a:lnTo>
                  <a:pt x="4051089" y="1"/>
                </a:lnTo>
                <a:cubicBezTo>
                  <a:pt x="4051292" y="1181630"/>
                  <a:pt x="4051496" y="2363259"/>
                  <a:pt x="4051699" y="3544888"/>
                </a:cubicBezTo>
                <a:lnTo>
                  <a:pt x="0" y="3544888"/>
                </a:lnTo>
                <a:close/>
              </a:path>
            </a:pathLst>
          </a:custGeom>
        </p:spPr>
      </p:pic>
    </p:spTree>
    <p:extLst>
      <p:ext uri="{BB962C8B-B14F-4D97-AF65-F5344CB8AC3E}">
        <p14:creationId xmlns:p14="http://schemas.microsoft.com/office/powerpoint/2010/main" val="2562977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4" name="Google Shape;1484;p109"/>
          <p:cNvSpPr txBox="1">
            <a:spLocks noGrp="1"/>
          </p:cNvSpPr>
          <p:nvPr>
            <p:ph type="body" idx="1"/>
          </p:nvPr>
        </p:nvSpPr>
        <p:spPr>
          <a:xfrm>
            <a:off x="376372" y="1079652"/>
            <a:ext cx="7518377" cy="4858439"/>
          </a:xfrm>
          <a:prstGeom prst="rect">
            <a:avLst/>
          </a:prstGeom>
          <a:noFill/>
          <a:ln>
            <a:noFill/>
          </a:ln>
        </p:spPr>
        <p:txBody>
          <a:bodyPr spcFirstLastPara="1" wrap="square" lIns="121900" tIns="60925" rIns="121900" bIns="60925" anchor="t" anchorCtr="0">
            <a:noAutofit/>
          </a:bodyPr>
          <a:lstStyle/>
          <a:p>
            <a:pPr marL="342900" lvl="0" indent="-342900" algn="l" rtl="0">
              <a:lnSpc>
                <a:spcPct val="90000"/>
              </a:lnSpc>
              <a:spcBef>
                <a:spcPts val="1000"/>
              </a:spcBef>
              <a:spcAft>
                <a:spcPts val="0"/>
              </a:spcAft>
              <a:buClr>
                <a:schemeClr val="dk1"/>
              </a:buClr>
              <a:buSzPts val="1800"/>
              <a:buChar char="•"/>
            </a:pPr>
            <a:r>
              <a:rPr lang="en-US" sz="2400">
                <a:latin typeface="Arial" panose="020B0604020202020204" pitchFamily="34" charset="0"/>
                <a:cs typeface="Arial" panose="020B0604020202020204" pitchFamily="34" charset="0"/>
              </a:rPr>
              <a:t>We need </a:t>
            </a:r>
            <a:r>
              <a:rPr lang="en-US" sz="2400" b="1">
                <a:latin typeface="Arial" panose="020B0604020202020204" pitchFamily="34" charset="0"/>
                <a:cs typeface="Arial" panose="020B0604020202020204" pitchFamily="34" charset="0"/>
              </a:rPr>
              <a:t>new ways of thinking about (and doing) innovation </a:t>
            </a:r>
            <a:r>
              <a:rPr lang="en-US" sz="2400">
                <a:latin typeface="Arial" panose="020B0604020202020204" pitchFamily="34" charset="0"/>
                <a:cs typeface="Arial" panose="020B0604020202020204" pitchFamily="34" charset="0"/>
              </a:rPr>
              <a:t>– as sociotechnical </a:t>
            </a:r>
          </a:p>
          <a:p>
            <a:pPr marL="342900" indent="-342900">
              <a:buSzPts val="1800"/>
              <a:buChar char="•"/>
            </a:pPr>
            <a:r>
              <a:rPr lang="en-US" sz="2400">
                <a:latin typeface="Arial" panose="020B0604020202020204" pitchFamily="34" charset="0"/>
                <a:cs typeface="Arial" panose="020B0604020202020204" pitchFamily="34" charset="0"/>
              </a:rPr>
              <a:t>By creating new technologies with sociotechnical methodologies, we can create futures that are more prosperous, inclusive and sustainable. </a:t>
            </a:r>
          </a:p>
          <a:p>
            <a:pPr marL="342900" lvl="0" indent="-342900" algn="l" rtl="0">
              <a:lnSpc>
                <a:spcPct val="90000"/>
              </a:lnSpc>
              <a:spcBef>
                <a:spcPts val="1000"/>
              </a:spcBef>
              <a:spcAft>
                <a:spcPts val="0"/>
              </a:spcAft>
              <a:buClr>
                <a:schemeClr val="dk1"/>
              </a:buClr>
              <a:buSzPts val="1800"/>
              <a:buChar char="•"/>
            </a:pPr>
            <a:r>
              <a:rPr lang="en-US" sz="2400" b="1">
                <a:latin typeface="Arial" panose="020B0604020202020204" pitchFamily="34" charset="0"/>
                <a:cs typeface="Arial" panose="020B0604020202020204" pitchFamily="34" charset="0"/>
              </a:rPr>
              <a:t>This demands new ways of working</a:t>
            </a:r>
          </a:p>
          <a:p>
            <a:pPr marL="800100" lvl="1" indent="-342900">
              <a:spcBef>
                <a:spcPts val="1000"/>
              </a:spcBef>
              <a:buSzPts val="1800"/>
              <a:buChar char="•"/>
            </a:pPr>
            <a:r>
              <a:rPr lang="en-US" sz="2000">
                <a:latin typeface="Arial" panose="020B0604020202020204" pitchFamily="34" charset="0"/>
                <a:cs typeface="Arial" panose="020B0604020202020204" pitchFamily="34" charset="0"/>
              </a:rPr>
              <a:t>across disciplines</a:t>
            </a:r>
          </a:p>
          <a:p>
            <a:pPr marL="800100" lvl="1" indent="-342900">
              <a:spcBef>
                <a:spcPts val="1000"/>
              </a:spcBef>
              <a:buSzPts val="1800"/>
              <a:buChar char="•"/>
            </a:pPr>
            <a:r>
              <a:rPr lang="en-US" sz="2000">
                <a:latin typeface="Arial" panose="020B0604020202020204" pitchFamily="34" charset="0"/>
                <a:cs typeface="Arial" panose="020B0604020202020204" pitchFamily="34" charset="0"/>
              </a:rPr>
              <a:t>with partners from all sectors</a:t>
            </a:r>
          </a:p>
          <a:p>
            <a:pPr marL="800100" lvl="1" indent="-342900">
              <a:spcBef>
                <a:spcPts val="1000"/>
              </a:spcBef>
              <a:buSzPts val="1800"/>
              <a:buChar char="•"/>
            </a:pPr>
            <a:r>
              <a:rPr lang="en-US" sz="2000">
                <a:latin typeface="Arial" panose="020B0604020202020204" pitchFamily="34" charset="0"/>
                <a:cs typeface="Arial" panose="020B0604020202020204" pitchFamily="34" charset="0"/>
              </a:rPr>
              <a:t>with new facilities and spaces…</a:t>
            </a:r>
          </a:p>
          <a:p>
            <a:pPr marL="360363" indent="0">
              <a:buSzPts val="1800"/>
              <a:buNone/>
            </a:pPr>
            <a:r>
              <a:rPr lang="en-US" sz="2400">
                <a:latin typeface="Arial" panose="020B0604020202020204" pitchFamily="34" charset="0"/>
                <a:cs typeface="Arial" panose="020B0604020202020204" pitchFamily="34" charset="0"/>
              </a:rPr>
              <a:t>to support this ecosystem, develop new methodologies and create technologies of the future. </a:t>
            </a:r>
          </a:p>
        </p:txBody>
      </p:sp>
      <p:sp>
        <p:nvSpPr>
          <p:cNvPr id="1485" name="Google Shape;1485;p109"/>
          <p:cNvSpPr txBox="1">
            <a:spLocks noGrp="1"/>
          </p:cNvSpPr>
          <p:nvPr>
            <p:ph type="body" idx="3"/>
          </p:nvPr>
        </p:nvSpPr>
        <p:spPr>
          <a:xfrm>
            <a:off x="522893" y="6254283"/>
            <a:ext cx="4646400" cy="6048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Clr>
                <a:schemeClr val="accent3"/>
              </a:buClr>
              <a:buSzPts val="1800"/>
              <a:buNone/>
            </a:pPr>
            <a:r>
              <a:rPr lang="en-GB" sz="2100"/>
              <a:t>bristol.ac.uk/digital-futures</a:t>
            </a:r>
            <a:endParaRPr/>
          </a:p>
          <a:p>
            <a:pPr marL="0" lvl="0" indent="0" algn="l" rtl="0">
              <a:lnSpc>
                <a:spcPct val="100000"/>
              </a:lnSpc>
              <a:spcBef>
                <a:spcPts val="1000"/>
              </a:spcBef>
              <a:spcAft>
                <a:spcPts val="0"/>
              </a:spcAft>
              <a:buClr>
                <a:schemeClr val="accent3"/>
              </a:buClr>
              <a:buSzPts val="2600"/>
              <a:buNone/>
            </a:pPr>
            <a:endParaRPr/>
          </a:p>
        </p:txBody>
      </p:sp>
      <p:sp>
        <p:nvSpPr>
          <p:cNvPr id="5" name="Google Shape;1483;p109">
            <a:extLst>
              <a:ext uri="{FF2B5EF4-FFF2-40B4-BE49-F238E27FC236}">
                <a16:creationId xmlns:a16="http://schemas.microsoft.com/office/drawing/2014/main" id="{41C703F5-581B-01FF-94D2-49709762973A}"/>
              </a:ext>
            </a:extLst>
          </p:cNvPr>
          <p:cNvSpPr txBox="1">
            <a:spLocks noGrp="1"/>
          </p:cNvSpPr>
          <p:nvPr/>
        </p:nvSpPr>
        <p:spPr bwMode="auto">
          <a:xfrm>
            <a:off x="373630" y="142937"/>
            <a:ext cx="11203200" cy="93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60925" rIns="121900" bIns="60925" numCol="1" anchor="ctr" anchorCtr="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Rockwell"/>
                <a:ea typeface="+mj-ea"/>
                <a:cs typeface="+mj-cs"/>
              </a:rPr>
              <a:t>Disrupting digital innovation </a:t>
            </a:r>
            <a:endParaRPr kumimoji="0" lang="en-US" sz="4000" b="0" i="0" u="none" strike="noStrike" kern="1200" cap="none" spc="0" normalizeH="0" baseline="0" noProof="0">
              <a:ln>
                <a:noFill/>
              </a:ln>
              <a:solidFill>
                <a:prstClr val="black"/>
              </a:solidFill>
              <a:effectLst/>
              <a:uLnTx/>
              <a:uFillTx/>
              <a:latin typeface="Rockwell" panose="02060603020205020403" pitchFamily="18" charset="0"/>
              <a:ea typeface="+mj-ea"/>
              <a:cs typeface="+mj-cs"/>
            </a:endParaRPr>
          </a:p>
        </p:txBody>
      </p:sp>
      <p:pic>
        <p:nvPicPr>
          <p:cNvPr id="2" name="Picture Placeholder 4">
            <a:extLst>
              <a:ext uri="{FF2B5EF4-FFF2-40B4-BE49-F238E27FC236}">
                <a16:creationId xmlns:a16="http://schemas.microsoft.com/office/drawing/2014/main" id="{7AB69274-40C9-7732-9D2F-CAC2E99B672E}"/>
              </a:ext>
            </a:extLst>
          </p:cNvPr>
          <p:cNvPicPr>
            <a:picLocks noChangeAspect="1"/>
          </p:cNvPicPr>
          <p:nvPr/>
        </p:nvPicPr>
        <p:blipFill>
          <a:blip r:embed="rId3">
            <a:extLst>
              <a:ext uri="{28A0092B-C50C-407E-A947-70E740481C1C}">
                <a14:useLocalDpi xmlns:a14="http://schemas.microsoft.com/office/drawing/2010/main" val="0"/>
              </a:ext>
            </a:extLst>
          </a:blip>
          <a:srcRect l="26136" r="26136"/>
          <a:stretch/>
        </p:blipFill>
        <p:spPr>
          <a:xfrm>
            <a:off x="7464031" y="0"/>
            <a:ext cx="4905769" cy="6858000"/>
          </a:xfrm>
          <a:custGeom>
            <a:avLst/>
            <a:gdLst>
              <a:gd name="connsiteX0" fmla="*/ 0 w 4134297"/>
              <a:gd name="connsiteY0" fmla="*/ 3544887 h 3544887"/>
              <a:gd name="connsiteX1" fmla="*/ 812701 w 4134297"/>
              <a:gd name="connsiteY1" fmla="*/ 0 h 3544887"/>
              <a:gd name="connsiteX2" fmla="*/ 4134297 w 4134297"/>
              <a:gd name="connsiteY2" fmla="*/ 0 h 3544887"/>
              <a:gd name="connsiteX3" fmla="*/ 3321596 w 4134297"/>
              <a:gd name="connsiteY3" fmla="*/ 3544887 h 3544887"/>
              <a:gd name="connsiteX4" fmla="*/ 0 w 4134297"/>
              <a:gd name="connsiteY4" fmla="*/ 3544887 h 3544887"/>
              <a:gd name="connsiteX0" fmla="*/ 0 w 4134907"/>
              <a:gd name="connsiteY0" fmla="*/ 3544887 h 3544887"/>
              <a:gd name="connsiteX1" fmla="*/ 812701 w 4134907"/>
              <a:gd name="connsiteY1" fmla="*/ 0 h 3544887"/>
              <a:gd name="connsiteX2" fmla="*/ 4134297 w 4134907"/>
              <a:gd name="connsiteY2" fmla="*/ 0 h 3544887"/>
              <a:gd name="connsiteX3" fmla="*/ 4134907 w 4134907"/>
              <a:gd name="connsiteY3" fmla="*/ 3544887 h 3544887"/>
              <a:gd name="connsiteX4" fmla="*/ 0 w 4134907"/>
              <a:gd name="connsiteY4" fmla="*/ 3544887 h 3544887"/>
              <a:gd name="connsiteX0" fmla="*/ 0 w 4134907"/>
              <a:gd name="connsiteY0" fmla="*/ 3544887 h 3544887"/>
              <a:gd name="connsiteX1" fmla="*/ 845054 w 4134907"/>
              <a:gd name="connsiteY1" fmla="*/ 15347 h 3544887"/>
              <a:gd name="connsiteX2" fmla="*/ 4134297 w 4134907"/>
              <a:gd name="connsiteY2" fmla="*/ 0 h 3544887"/>
              <a:gd name="connsiteX3" fmla="*/ 4134907 w 4134907"/>
              <a:gd name="connsiteY3" fmla="*/ 3544887 h 3544887"/>
              <a:gd name="connsiteX4" fmla="*/ 0 w 4134907"/>
              <a:gd name="connsiteY4" fmla="*/ 3544887 h 3544887"/>
              <a:gd name="connsiteX0" fmla="*/ 0 w 4134907"/>
              <a:gd name="connsiteY0" fmla="*/ 3552561 h 3552561"/>
              <a:gd name="connsiteX1" fmla="*/ 845054 w 4134907"/>
              <a:gd name="connsiteY1" fmla="*/ 0 h 3552561"/>
              <a:gd name="connsiteX2" fmla="*/ 4134297 w 4134907"/>
              <a:gd name="connsiteY2" fmla="*/ 7674 h 3552561"/>
              <a:gd name="connsiteX3" fmla="*/ 4134907 w 4134907"/>
              <a:gd name="connsiteY3" fmla="*/ 3552561 h 3552561"/>
              <a:gd name="connsiteX4" fmla="*/ 0 w 4134907"/>
              <a:gd name="connsiteY4" fmla="*/ 3552561 h 3552561"/>
              <a:gd name="connsiteX0" fmla="*/ 0 w 4134907"/>
              <a:gd name="connsiteY0" fmla="*/ 3544888 h 3544888"/>
              <a:gd name="connsiteX1" fmla="*/ 820790 w 4134907"/>
              <a:gd name="connsiteY1" fmla="*/ 0 h 3544888"/>
              <a:gd name="connsiteX2" fmla="*/ 4134297 w 4134907"/>
              <a:gd name="connsiteY2" fmla="*/ 1 h 3544888"/>
              <a:gd name="connsiteX3" fmla="*/ 4134907 w 4134907"/>
              <a:gd name="connsiteY3" fmla="*/ 3544888 h 3544888"/>
              <a:gd name="connsiteX4" fmla="*/ 0 w 4134907"/>
              <a:gd name="connsiteY4" fmla="*/ 3544888 h 3544888"/>
              <a:gd name="connsiteX0" fmla="*/ 0 w 4134907"/>
              <a:gd name="connsiteY0" fmla="*/ 3544888 h 3544888"/>
              <a:gd name="connsiteX1" fmla="*/ 879036 w 4134907"/>
              <a:gd name="connsiteY1" fmla="*/ 0 h 3544888"/>
              <a:gd name="connsiteX2" fmla="*/ 4134297 w 4134907"/>
              <a:gd name="connsiteY2" fmla="*/ 1 h 3544888"/>
              <a:gd name="connsiteX3" fmla="*/ 4134907 w 4134907"/>
              <a:gd name="connsiteY3" fmla="*/ 3544888 h 3544888"/>
              <a:gd name="connsiteX4" fmla="*/ 0 w 4134907"/>
              <a:gd name="connsiteY4" fmla="*/ 3544888 h 3544888"/>
              <a:gd name="connsiteX0" fmla="*/ 0 w 4134907"/>
              <a:gd name="connsiteY0" fmla="*/ 3544888 h 3544888"/>
              <a:gd name="connsiteX1" fmla="*/ 879036 w 4134907"/>
              <a:gd name="connsiteY1" fmla="*/ 0 h 3544888"/>
              <a:gd name="connsiteX2" fmla="*/ 4067731 w 4134907"/>
              <a:gd name="connsiteY2" fmla="*/ 7675 h 3544888"/>
              <a:gd name="connsiteX3" fmla="*/ 4134907 w 4134907"/>
              <a:gd name="connsiteY3" fmla="*/ 3544888 h 3544888"/>
              <a:gd name="connsiteX4" fmla="*/ 0 w 4134907"/>
              <a:gd name="connsiteY4" fmla="*/ 3544888 h 3544888"/>
              <a:gd name="connsiteX0" fmla="*/ 0 w 4068341"/>
              <a:gd name="connsiteY0" fmla="*/ 3544888 h 3544888"/>
              <a:gd name="connsiteX1" fmla="*/ 879036 w 4068341"/>
              <a:gd name="connsiteY1" fmla="*/ 0 h 3544888"/>
              <a:gd name="connsiteX2" fmla="*/ 4067731 w 4068341"/>
              <a:gd name="connsiteY2" fmla="*/ 7675 h 3544888"/>
              <a:gd name="connsiteX3" fmla="*/ 4068341 w 4068341"/>
              <a:gd name="connsiteY3" fmla="*/ 3544888 h 3544888"/>
              <a:gd name="connsiteX4" fmla="*/ 0 w 4068341"/>
              <a:gd name="connsiteY4" fmla="*/ 3544888 h 3544888"/>
              <a:gd name="connsiteX0" fmla="*/ 0 w 4068341"/>
              <a:gd name="connsiteY0" fmla="*/ 3544888 h 3544888"/>
              <a:gd name="connsiteX1" fmla="*/ 879036 w 4068341"/>
              <a:gd name="connsiteY1" fmla="*/ 0 h 3544888"/>
              <a:gd name="connsiteX2" fmla="*/ 4067731 w 4068341"/>
              <a:gd name="connsiteY2" fmla="*/ 7675 h 3544888"/>
              <a:gd name="connsiteX3" fmla="*/ 4068341 w 4068341"/>
              <a:gd name="connsiteY3" fmla="*/ 3544888 h 3544888"/>
              <a:gd name="connsiteX4" fmla="*/ 0 w 4068341"/>
              <a:gd name="connsiteY4" fmla="*/ 3544888 h 3544888"/>
              <a:gd name="connsiteX0" fmla="*/ 0 w 4068341"/>
              <a:gd name="connsiteY0" fmla="*/ 3544888 h 3544888"/>
              <a:gd name="connsiteX1" fmla="*/ 879036 w 4068341"/>
              <a:gd name="connsiteY1" fmla="*/ 0 h 3544888"/>
              <a:gd name="connsiteX2" fmla="*/ 4067731 w 4068341"/>
              <a:gd name="connsiteY2" fmla="*/ 1 h 3544888"/>
              <a:gd name="connsiteX3" fmla="*/ 4068341 w 4068341"/>
              <a:gd name="connsiteY3" fmla="*/ 3544888 h 3544888"/>
              <a:gd name="connsiteX4" fmla="*/ 0 w 4068341"/>
              <a:gd name="connsiteY4" fmla="*/ 3544888 h 3544888"/>
              <a:gd name="connsiteX0" fmla="*/ 0 w 4051699"/>
              <a:gd name="connsiteY0" fmla="*/ 3544888 h 3544888"/>
              <a:gd name="connsiteX1" fmla="*/ 862394 w 4051699"/>
              <a:gd name="connsiteY1" fmla="*/ 0 h 3544888"/>
              <a:gd name="connsiteX2" fmla="*/ 4051089 w 4051699"/>
              <a:gd name="connsiteY2" fmla="*/ 1 h 3544888"/>
              <a:gd name="connsiteX3" fmla="*/ 4051699 w 4051699"/>
              <a:gd name="connsiteY3" fmla="*/ 3544888 h 3544888"/>
              <a:gd name="connsiteX4" fmla="*/ 0 w 4051699"/>
              <a:gd name="connsiteY4" fmla="*/ 3544888 h 354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699" h="3544888">
                <a:moveTo>
                  <a:pt x="0" y="3544888"/>
                </a:moveTo>
                <a:lnTo>
                  <a:pt x="862394" y="0"/>
                </a:lnTo>
                <a:lnTo>
                  <a:pt x="4051089" y="1"/>
                </a:lnTo>
                <a:cubicBezTo>
                  <a:pt x="4051292" y="1181630"/>
                  <a:pt x="4051496" y="2363259"/>
                  <a:pt x="4051699" y="3544888"/>
                </a:cubicBezTo>
                <a:lnTo>
                  <a:pt x="0" y="3544888"/>
                </a:lnTo>
                <a:close/>
              </a:path>
            </a:pathLst>
          </a:custGeom>
        </p:spPr>
      </p:pic>
    </p:spTree>
    <p:extLst>
      <p:ext uri="{BB962C8B-B14F-4D97-AF65-F5344CB8AC3E}">
        <p14:creationId xmlns:p14="http://schemas.microsoft.com/office/powerpoint/2010/main" val="2665602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9" name="Google Shape;1483;p109">
            <a:extLst>
              <a:ext uri="{FF2B5EF4-FFF2-40B4-BE49-F238E27FC236}">
                <a16:creationId xmlns:a16="http://schemas.microsoft.com/office/drawing/2014/main" id="{44B03E60-B14E-CC77-8FA5-2542785E74B7}"/>
              </a:ext>
            </a:extLst>
          </p:cNvPr>
          <p:cNvSpPr txBox="1">
            <a:spLocks noGrp="1"/>
          </p:cNvSpPr>
          <p:nvPr/>
        </p:nvSpPr>
        <p:spPr bwMode="auto">
          <a:xfrm>
            <a:off x="373630" y="73489"/>
            <a:ext cx="11203200" cy="93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60925" rIns="121900" bIns="60925" numCol="1" anchor="ctr" anchorCtr="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Rockwell"/>
                <a:ea typeface="+mj-ea"/>
                <a:cs typeface="+mj-cs"/>
              </a:rPr>
              <a:t>Building the foundations</a:t>
            </a:r>
            <a:endParaRPr kumimoji="0" lang="en-US" sz="4000" b="0" i="0" u="none" strike="noStrike" kern="1200" cap="none" spc="0" normalizeH="0" baseline="0" noProof="0">
              <a:ln>
                <a:noFill/>
              </a:ln>
              <a:solidFill>
                <a:prstClr val="black"/>
              </a:solidFill>
              <a:effectLst/>
              <a:uLnTx/>
              <a:uFillTx/>
              <a:latin typeface="Rockwell" panose="02060603020205020403" pitchFamily="18" charset="0"/>
              <a:ea typeface="+mj-ea"/>
              <a:cs typeface="+mj-cs"/>
            </a:endParaRPr>
          </a:p>
        </p:txBody>
      </p:sp>
      <p:grpSp>
        <p:nvGrpSpPr>
          <p:cNvPr id="13" name="Group 12">
            <a:extLst>
              <a:ext uri="{FF2B5EF4-FFF2-40B4-BE49-F238E27FC236}">
                <a16:creationId xmlns:a16="http://schemas.microsoft.com/office/drawing/2014/main" id="{2033F953-57D3-DBB9-2B48-5560F3910538}"/>
              </a:ext>
            </a:extLst>
          </p:cNvPr>
          <p:cNvGrpSpPr/>
          <p:nvPr/>
        </p:nvGrpSpPr>
        <p:grpSpPr>
          <a:xfrm>
            <a:off x="373630" y="1032063"/>
            <a:ext cx="2913580" cy="554906"/>
            <a:chOff x="373630" y="1032063"/>
            <a:chExt cx="2913580" cy="554906"/>
          </a:xfrm>
        </p:grpSpPr>
        <p:sp>
          <p:nvSpPr>
            <p:cNvPr id="10" name="Arrow: Pentagon 9">
              <a:extLst>
                <a:ext uri="{FF2B5EF4-FFF2-40B4-BE49-F238E27FC236}">
                  <a16:creationId xmlns:a16="http://schemas.microsoft.com/office/drawing/2014/main" id="{346BDF6B-B1C6-1260-4F9D-1E4C61553D1E}"/>
                </a:ext>
              </a:extLst>
            </p:cNvPr>
            <p:cNvSpPr/>
            <p:nvPr/>
          </p:nvSpPr>
          <p:spPr>
            <a:xfrm>
              <a:off x="421549" y="1032063"/>
              <a:ext cx="2333226" cy="554906"/>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3" name="TextBox 2">
              <a:extLst>
                <a:ext uri="{FF2B5EF4-FFF2-40B4-BE49-F238E27FC236}">
                  <a16:creationId xmlns:a16="http://schemas.microsoft.com/office/drawing/2014/main" id="{60E0350F-029D-C6E1-3DBF-1468C017DEDD}"/>
                </a:ext>
              </a:extLst>
            </p:cNvPr>
            <p:cNvSpPr txBox="1"/>
            <p:nvPr/>
          </p:nvSpPr>
          <p:spPr>
            <a:xfrm>
              <a:off x="373630" y="1074990"/>
              <a:ext cx="29135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Rockwell"/>
                  <a:ea typeface="+mn-ea"/>
                  <a:cs typeface="+mn-cs"/>
                </a:rPr>
                <a:t> £29m capital</a:t>
              </a: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grpSp>
      <p:sp>
        <p:nvSpPr>
          <p:cNvPr id="8" name="TextBox 7">
            <a:extLst>
              <a:ext uri="{FF2B5EF4-FFF2-40B4-BE49-F238E27FC236}">
                <a16:creationId xmlns:a16="http://schemas.microsoft.com/office/drawing/2014/main" id="{D8D2D37B-C09A-E56C-6532-4959F4C641C3}"/>
              </a:ext>
            </a:extLst>
          </p:cNvPr>
          <p:cNvSpPr txBox="1"/>
          <p:nvPr/>
        </p:nvSpPr>
        <p:spPr>
          <a:xfrm>
            <a:off x="373631" y="1719030"/>
            <a:ext cx="7083058" cy="4708981"/>
          </a:xfrm>
          <a:prstGeom prst="rect">
            <a:avLst/>
          </a:prstGeom>
          <a:noFill/>
        </p:spPr>
        <p:txBody>
          <a:bodyPr wrap="square">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Former headquarters of the Bristol Gas Light Company​</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Brought technical innovation to Bristol in the form of gas lighting​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Delivered social, cultural and economic benefits (night-time economy, changed concepts of time), but also social and environmental costs.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Throughout the history of the site, technical change and social change have been bound together in ways that have shaped the lives of local people as well as the economy and environment of Bristol.</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As stewards of the site, we want to learn from those histories and drive future industrial revolutions through our breakthrough sociotechnical approach to innovation.​</a:t>
            </a:r>
          </a:p>
        </p:txBody>
      </p:sp>
      <p:pic>
        <p:nvPicPr>
          <p:cNvPr id="17" name="Picture Placeholder 4">
            <a:extLst>
              <a:ext uri="{FF2B5EF4-FFF2-40B4-BE49-F238E27FC236}">
                <a16:creationId xmlns:a16="http://schemas.microsoft.com/office/drawing/2014/main" id="{19D7F71F-D056-F0BD-5E11-520FB801C81D}"/>
              </a:ext>
            </a:extLst>
          </p:cNvPr>
          <p:cNvPicPr>
            <a:picLocks noChangeAspect="1"/>
          </p:cNvPicPr>
          <p:nvPr/>
        </p:nvPicPr>
        <p:blipFill rotWithShape="1">
          <a:blip r:embed="rId3">
            <a:extLst>
              <a:ext uri="{28A0092B-C50C-407E-A947-70E740481C1C}">
                <a14:useLocalDpi xmlns:a14="http://schemas.microsoft.com/office/drawing/2010/main" val="0"/>
              </a:ext>
            </a:extLst>
          </a:blip>
          <a:srcRect l="4536" t="4126" r="13989" b="5326"/>
          <a:stretch/>
        </p:blipFill>
        <p:spPr>
          <a:xfrm>
            <a:off x="7464031" y="0"/>
            <a:ext cx="4905769" cy="6858000"/>
          </a:xfrm>
          <a:custGeom>
            <a:avLst/>
            <a:gdLst>
              <a:gd name="connsiteX0" fmla="*/ 0 w 4134297"/>
              <a:gd name="connsiteY0" fmla="*/ 3544887 h 3544887"/>
              <a:gd name="connsiteX1" fmla="*/ 812701 w 4134297"/>
              <a:gd name="connsiteY1" fmla="*/ 0 h 3544887"/>
              <a:gd name="connsiteX2" fmla="*/ 4134297 w 4134297"/>
              <a:gd name="connsiteY2" fmla="*/ 0 h 3544887"/>
              <a:gd name="connsiteX3" fmla="*/ 3321596 w 4134297"/>
              <a:gd name="connsiteY3" fmla="*/ 3544887 h 3544887"/>
              <a:gd name="connsiteX4" fmla="*/ 0 w 4134297"/>
              <a:gd name="connsiteY4" fmla="*/ 3544887 h 3544887"/>
              <a:gd name="connsiteX0" fmla="*/ 0 w 4134907"/>
              <a:gd name="connsiteY0" fmla="*/ 3544887 h 3544887"/>
              <a:gd name="connsiteX1" fmla="*/ 812701 w 4134907"/>
              <a:gd name="connsiteY1" fmla="*/ 0 h 3544887"/>
              <a:gd name="connsiteX2" fmla="*/ 4134297 w 4134907"/>
              <a:gd name="connsiteY2" fmla="*/ 0 h 3544887"/>
              <a:gd name="connsiteX3" fmla="*/ 4134907 w 4134907"/>
              <a:gd name="connsiteY3" fmla="*/ 3544887 h 3544887"/>
              <a:gd name="connsiteX4" fmla="*/ 0 w 4134907"/>
              <a:gd name="connsiteY4" fmla="*/ 3544887 h 3544887"/>
              <a:gd name="connsiteX0" fmla="*/ 0 w 4134907"/>
              <a:gd name="connsiteY0" fmla="*/ 3544887 h 3544887"/>
              <a:gd name="connsiteX1" fmla="*/ 845054 w 4134907"/>
              <a:gd name="connsiteY1" fmla="*/ 15347 h 3544887"/>
              <a:gd name="connsiteX2" fmla="*/ 4134297 w 4134907"/>
              <a:gd name="connsiteY2" fmla="*/ 0 h 3544887"/>
              <a:gd name="connsiteX3" fmla="*/ 4134907 w 4134907"/>
              <a:gd name="connsiteY3" fmla="*/ 3544887 h 3544887"/>
              <a:gd name="connsiteX4" fmla="*/ 0 w 4134907"/>
              <a:gd name="connsiteY4" fmla="*/ 3544887 h 3544887"/>
              <a:gd name="connsiteX0" fmla="*/ 0 w 4134907"/>
              <a:gd name="connsiteY0" fmla="*/ 3552561 h 3552561"/>
              <a:gd name="connsiteX1" fmla="*/ 845054 w 4134907"/>
              <a:gd name="connsiteY1" fmla="*/ 0 h 3552561"/>
              <a:gd name="connsiteX2" fmla="*/ 4134297 w 4134907"/>
              <a:gd name="connsiteY2" fmla="*/ 7674 h 3552561"/>
              <a:gd name="connsiteX3" fmla="*/ 4134907 w 4134907"/>
              <a:gd name="connsiteY3" fmla="*/ 3552561 h 3552561"/>
              <a:gd name="connsiteX4" fmla="*/ 0 w 4134907"/>
              <a:gd name="connsiteY4" fmla="*/ 3552561 h 3552561"/>
              <a:gd name="connsiteX0" fmla="*/ 0 w 4134907"/>
              <a:gd name="connsiteY0" fmla="*/ 3544888 h 3544888"/>
              <a:gd name="connsiteX1" fmla="*/ 820790 w 4134907"/>
              <a:gd name="connsiteY1" fmla="*/ 0 h 3544888"/>
              <a:gd name="connsiteX2" fmla="*/ 4134297 w 4134907"/>
              <a:gd name="connsiteY2" fmla="*/ 1 h 3544888"/>
              <a:gd name="connsiteX3" fmla="*/ 4134907 w 4134907"/>
              <a:gd name="connsiteY3" fmla="*/ 3544888 h 3544888"/>
              <a:gd name="connsiteX4" fmla="*/ 0 w 4134907"/>
              <a:gd name="connsiteY4" fmla="*/ 3544888 h 3544888"/>
              <a:gd name="connsiteX0" fmla="*/ 0 w 4134907"/>
              <a:gd name="connsiteY0" fmla="*/ 3544888 h 3544888"/>
              <a:gd name="connsiteX1" fmla="*/ 879036 w 4134907"/>
              <a:gd name="connsiteY1" fmla="*/ 0 h 3544888"/>
              <a:gd name="connsiteX2" fmla="*/ 4134297 w 4134907"/>
              <a:gd name="connsiteY2" fmla="*/ 1 h 3544888"/>
              <a:gd name="connsiteX3" fmla="*/ 4134907 w 4134907"/>
              <a:gd name="connsiteY3" fmla="*/ 3544888 h 3544888"/>
              <a:gd name="connsiteX4" fmla="*/ 0 w 4134907"/>
              <a:gd name="connsiteY4" fmla="*/ 3544888 h 3544888"/>
              <a:gd name="connsiteX0" fmla="*/ 0 w 4134907"/>
              <a:gd name="connsiteY0" fmla="*/ 3544888 h 3544888"/>
              <a:gd name="connsiteX1" fmla="*/ 879036 w 4134907"/>
              <a:gd name="connsiteY1" fmla="*/ 0 h 3544888"/>
              <a:gd name="connsiteX2" fmla="*/ 4067731 w 4134907"/>
              <a:gd name="connsiteY2" fmla="*/ 7675 h 3544888"/>
              <a:gd name="connsiteX3" fmla="*/ 4134907 w 4134907"/>
              <a:gd name="connsiteY3" fmla="*/ 3544888 h 3544888"/>
              <a:gd name="connsiteX4" fmla="*/ 0 w 4134907"/>
              <a:gd name="connsiteY4" fmla="*/ 3544888 h 3544888"/>
              <a:gd name="connsiteX0" fmla="*/ 0 w 4068341"/>
              <a:gd name="connsiteY0" fmla="*/ 3544888 h 3544888"/>
              <a:gd name="connsiteX1" fmla="*/ 879036 w 4068341"/>
              <a:gd name="connsiteY1" fmla="*/ 0 h 3544888"/>
              <a:gd name="connsiteX2" fmla="*/ 4067731 w 4068341"/>
              <a:gd name="connsiteY2" fmla="*/ 7675 h 3544888"/>
              <a:gd name="connsiteX3" fmla="*/ 4068341 w 4068341"/>
              <a:gd name="connsiteY3" fmla="*/ 3544888 h 3544888"/>
              <a:gd name="connsiteX4" fmla="*/ 0 w 4068341"/>
              <a:gd name="connsiteY4" fmla="*/ 3544888 h 3544888"/>
              <a:gd name="connsiteX0" fmla="*/ 0 w 4068341"/>
              <a:gd name="connsiteY0" fmla="*/ 3544888 h 3544888"/>
              <a:gd name="connsiteX1" fmla="*/ 879036 w 4068341"/>
              <a:gd name="connsiteY1" fmla="*/ 0 h 3544888"/>
              <a:gd name="connsiteX2" fmla="*/ 4067731 w 4068341"/>
              <a:gd name="connsiteY2" fmla="*/ 7675 h 3544888"/>
              <a:gd name="connsiteX3" fmla="*/ 4068341 w 4068341"/>
              <a:gd name="connsiteY3" fmla="*/ 3544888 h 3544888"/>
              <a:gd name="connsiteX4" fmla="*/ 0 w 4068341"/>
              <a:gd name="connsiteY4" fmla="*/ 3544888 h 3544888"/>
              <a:gd name="connsiteX0" fmla="*/ 0 w 4068341"/>
              <a:gd name="connsiteY0" fmla="*/ 3544888 h 3544888"/>
              <a:gd name="connsiteX1" fmla="*/ 879036 w 4068341"/>
              <a:gd name="connsiteY1" fmla="*/ 0 h 3544888"/>
              <a:gd name="connsiteX2" fmla="*/ 4067731 w 4068341"/>
              <a:gd name="connsiteY2" fmla="*/ 1 h 3544888"/>
              <a:gd name="connsiteX3" fmla="*/ 4068341 w 4068341"/>
              <a:gd name="connsiteY3" fmla="*/ 3544888 h 3544888"/>
              <a:gd name="connsiteX4" fmla="*/ 0 w 4068341"/>
              <a:gd name="connsiteY4" fmla="*/ 3544888 h 3544888"/>
              <a:gd name="connsiteX0" fmla="*/ 0 w 4051699"/>
              <a:gd name="connsiteY0" fmla="*/ 3544888 h 3544888"/>
              <a:gd name="connsiteX1" fmla="*/ 862394 w 4051699"/>
              <a:gd name="connsiteY1" fmla="*/ 0 h 3544888"/>
              <a:gd name="connsiteX2" fmla="*/ 4051089 w 4051699"/>
              <a:gd name="connsiteY2" fmla="*/ 1 h 3544888"/>
              <a:gd name="connsiteX3" fmla="*/ 4051699 w 4051699"/>
              <a:gd name="connsiteY3" fmla="*/ 3544888 h 3544888"/>
              <a:gd name="connsiteX4" fmla="*/ 0 w 4051699"/>
              <a:gd name="connsiteY4" fmla="*/ 3544888 h 354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699" h="3544888">
                <a:moveTo>
                  <a:pt x="0" y="3544888"/>
                </a:moveTo>
                <a:lnTo>
                  <a:pt x="862394" y="0"/>
                </a:lnTo>
                <a:lnTo>
                  <a:pt x="4051089" y="1"/>
                </a:lnTo>
                <a:cubicBezTo>
                  <a:pt x="4051292" y="1181630"/>
                  <a:pt x="4051496" y="2363259"/>
                  <a:pt x="4051699" y="3544888"/>
                </a:cubicBezTo>
                <a:lnTo>
                  <a:pt x="0" y="3544888"/>
                </a:lnTo>
                <a:close/>
              </a:path>
            </a:pathLst>
          </a:custGeom>
        </p:spPr>
      </p:pic>
    </p:spTree>
    <p:extLst>
      <p:ext uri="{BB962C8B-B14F-4D97-AF65-F5344CB8AC3E}">
        <p14:creationId xmlns:p14="http://schemas.microsoft.com/office/powerpoint/2010/main" val="5214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pic>
        <p:nvPicPr>
          <p:cNvPr id="1507" name="Google Shape;1507;p112"/>
          <p:cNvPicPr preferRelativeResize="0"/>
          <p:nvPr/>
        </p:nvPicPr>
        <p:blipFill rotWithShape="1">
          <a:blip r:embed="rId3">
            <a:alphaModFix/>
          </a:blip>
          <a:srcRect l="3658" t="1" r="12260" b="676"/>
          <a:stretch/>
        </p:blipFill>
        <p:spPr>
          <a:xfrm>
            <a:off x="7396980" y="1266488"/>
            <a:ext cx="4750000" cy="4555388"/>
          </a:xfrm>
          <a:prstGeom prst="rect">
            <a:avLst/>
          </a:prstGeom>
          <a:noFill/>
          <a:ln>
            <a:noFill/>
          </a:ln>
        </p:spPr>
      </p:pic>
      <p:sp>
        <p:nvSpPr>
          <p:cNvPr id="1506" name="Google Shape;1506;p112"/>
          <p:cNvSpPr txBox="1">
            <a:spLocks noGrp="1"/>
          </p:cNvSpPr>
          <p:nvPr>
            <p:ph type="body" idx="3"/>
          </p:nvPr>
        </p:nvSpPr>
        <p:spPr>
          <a:xfrm>
            <a:off x="513600" y="6105600"/>
            <a:ext cx="4646400" cy="6048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Clr>
                <a:srgbClr val="EE7219"/>
              </a:buClr>
              <a:buSzPts val="1800"/>
              <a:buNone/>
            </a:pPr>
            <a:r>
              <a:rPr lang="en-GB" sz="2100">
                <a:solidFill>
                  <a:srgbClr val="EE7219"/>
                </a:solidFill>
              </a:rPr>
              <a:t>bristol.ac.uk/digital-futures</a:t>
            </a:r>
            <a:endParaRPr/>
          </a:p>
          <a:p>
            <a:pPr marL="0" lvl="0" indent="0" algn="l" rtl="0">
              <a:lnSpc>
                <a:spcPct val="100000"/>
              </a:lnSpc>
              <a:spcBef>
                <a:spcPts val="1000"/>
              </a:spcBef>
              <a:spcAft>
                <a:spcPts val="0"/>
              </a:spcAft>
              <a:buClr>
                <a:schemeClr val="accent3"/>
              </a:buClr>
              <a:buSzPts val="2600"/>
              <a:buNone/>
            </a:pPr>
            <a:endParaRPr/>
          </a:p>
        </p:txBody>
      </p:sp>
      <p:pic>
        <p:nvPicPr>
          <p:cNvPr id="6" name="Picture 5">
            <a:extLst>
              <a:ext uri="{FF2B5EF4-FFF2-40B4-BE49-F238E27FC236}">
                <a16:creationId xmlns:a16="http://schemas.microsoft.com/office/drawing/2014/main" id="{D7C97D02-A0F1-46E9-BE4D-B858D037E0BA}"/>
              </a:ext>
            </a:extLst>
          </p:cNvPr>
          <p:cNvPicPr>
            <a:picLocks noChangeAspect="1"/>
          </p:cNvPicPr>
          <p:nvPr/>
        </p:nvPicPr>
        <p:blipFill>
          <a:blip r:embed="rId4"/>
          <a:stretch>
            <a:fillRect/>
          </a:stretch>
        </p:blipFill>
        <p:spPr>
          <a:xfrm>
            <a:off x="421548" y="1792157"/>
            <a:ext cx="6879485" cy="4388192"/>
          </a:xfrm>
          <a:prstGeom prst="rect">
            <a:avLst/>
          </a:prstGeom>
        </p:spPr>
      </p:pic>
      <p:sp>
        <p:nvSpPr>
          <p:cNvPr id="5" name="Rectangle 4">
            <a:extLst>
              <a:ext uri="{FF2B5EF4-FFF2-40B4-BE49-F238E27FC236}">
                <a16:creationId xmlns:a16="http://schemas.microsoft.com/office/drawing/2014/main" id="{EB96BFF9-E8E9-C601-48B0-373C58159891}"/>
              </a:ext>
            </a:extLst>
          </p:cNvPr>
          <p:cNvSpPr/>
          <p:nvPr/>
        </p:nvSpPr>
        <p:spPr>
          <a:xfrm>
            <a:off x="5840361" y="4587711"/>
            <a:ext cx="1323766" cy="544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pic>
        <p:nvPicPr>
          <p:cNvPr id="4" name="Picture 3">
            <a:extLst>
              <a:ext uri="{FF2B5EF4-FFF2-40B4-BE49-F238E27FC236}">
                <a16:creationId xmlns:a16="http://schemas.microsoft.com/office/drawing/2014/main" id="{EFB9BE9B-1484-6F9E-DA40-C94C499C5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0361" y="4615657"/>
            <a:ext cx="1656434" cy="488392"/>
          </a:xfrm>
          <a:prstGeom prst="rect">
            <a:avLst/>
          </a:prstGeom>
        </p:spPr>
      </p:pic>
      <p:pic>
        <p:nvPicPr>
          <p:cNvPr id="7" name="Picture 6">
            <a:extLst>
              <a:ext uri="{FF2B5EF4-FFF2-40B4-BE49-F238E27FC236}">
                <a16:creationId xmlns:a16="http://schemas.microsoft.com/office/drawing/2014/main" id="{6B60CAC2-CC93-F29A-159E-EBBAD8CCEE84}"/>
              </a:ext>
            </a:extLst>
          </p:cNvPr>
          <p:cNvPicPr>
            <a:picLocks noChangeAspect="1"/>
          </p:cNvPicPr>
          <p:nvPr/>
        </p:nvPicPr>
        <p:blipFill rotWithShape="1">
          <a:blip r:embed="rId6"/>
          <a:srcRect t="28463"/>
          <a:stretch/>
        </p:blipFill>
        <p:spPr>
          <a:xfrm>
            <a:off x="3313020" y="4663947"/>
            <a:ext cx="1155532" cy="618793"/>
          </a:xfrm>
          <a:prstGeom prst="rect">
            <a:avLst/>
          </a:prstGeom>
        </p:spPr>
      </p:pic>
      <p:sp>
        <p:nvSpPr>
          <p:cNvPr id="9" name="Google Shape;1483;p109">
            <a:extLst>
              <a:ext uri="{FF2B5EF4-FFF2-40B4-BE49-F238E27FC236}">
                <a16:creationId xmlns:a16="http://schemas.microsoft.com/office/drawing/2014/main" id="{44B03E60-B14E-CC77-8FA5-2542785E74B7}"/>
              </a:ext>
            </a:extLst>
          </p:cNvPr>
          <p:cNvSpPr txBox="1">
            <a:spLocks noGrp="1"/>
          </p:cNvSpPr>
          <p:nvPr/>
        </p:nvSpPr>
        <p:spPr bwMode="auto">
          <a:xfrm>
            <a:off x="373630" y="108213"/>
            <a:ext cx="11203200" cy="93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60925" rIns="121900" bIns="60925" numCol="1" anchor="ctr" anchorCtr="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Rockwell"/>
                <a:ea typeface="+mj-ea"/>
                <a:cs typeface="+mj-cs"/>
              </a:rPr>
              <a:t>Delivery at scale</a:t>
            </a:r>
            <a:endParaRPr kumimoji="0" lang="en-US" sz="4000" b="0" i="0" u="none" strike="noStrike" kern="1200" cap="none" spc="0" normalizeH="0" baseline="0" noProof="0">
              <a:ln>
                <a:noFill/>
              </a:ln>
              <a:solidFill>
                <a:prstClr val="black"/>
              </a:solidFill>
              <a:effectLst/>
              <a:uLnTx/>
              <a:uFillTx/>
              <a:latin typeface="Rockwell" panose="02060603020205020403" pitchFamily="18" charset="0"/>
              <a:ea typeface="+mj-ea"/>
              <a:cs typeface="+mj-cs"/>
            </a:endParaRPr>
          </a:p>
        </p:txBody>
      </p:sp>
      <p:grpSp>
        <p:nvGrpSpPr>
          <p:cNvPr id="13" name="Group 12">
            <a:extLst>
              <a:ext uri="{FF2B5EF4-FFF2-40B4-BE49-F238E27FC236}">
                <a16:creationId xmlns:a16="http://schemas.microsoft.com/office/drawing/2014/main" id="{2033F953-57D3-DBB9-2B48-5560F3910538}"/>
              </a:ext>
            </a:extLst>
          </p:cNvPr>
          <p:cNvGrpSpPr/>
          <p:nvPr/>
        </p:nvGrpSpPr>
        <p:grpSpPr>
          <a:xfrm>
            <a:off x="373630" y="1025787"/>
            <a:ext cx="8087464" cy="561182"/>
            <a:chOff x="373630" y="1025787"/>
            <a:chExt cx="8087464" cy="561182"/>
          </a:xfrm>
        </p:grpSpPr>
        <p:sp>
          <p:nvSpPr>
            <p:cNvPr id="11" name="Arrow: Pentagon 10">
              <a:extLst>
                <a:ext uri="{FF2B5EF4-FFF2-40B4-BE49-F238E27FC236}">
                  <a16:creationId xmlns:a16="http://schemas.microsoft.com/office/drawing/2014/main" id="{82581BE6-9D26-F54E-CA77-1C6266A9120B}"/>
                </a:ext>
              </a:extLst>
            </p:cNvPr>
            <p:cNvSpPr/>
            <p:nvPr/>
          </p:nvSpPr>
          <p:spPr>
            <a:xfrm>
              <a:off x="4983888" y="1025787"/>
              <a:ext cx="3109694" cy="561182"/>
            </a:xfrm>
            <a:prstGeom prst="homePlate">
              <a:avLst/>
            </a:prstGeom>
            <a:solidFill>
              <a:srgbClr val="18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12" name="Arrow: Pentagon 11">
              <a:extLst>
                <a:ext uri="{FF2B5EF4-FFF2-40B4-BE49-F238E27FC236}">
                  <a16:creationId xmlns:a16="http://schemas.microsoft.com/office/drawing/2014/main" id="{8266E53E-30B6-9662-6C73-5CAC29D80D67}"/>
                </a:ext>
              </a:extLst>
            </p:cNvPr>
            <p:cNvSpPr/>
            <p:nvPr/>
          </p:nvSpPr>
          <p:spPr>
            <a:xfrm>
              <a:off x="2384385" y="1032063"/>
              <a:ext cx="3268882" cy="554906"/>
            </a:xfrm>
            <a:prstGeom prst="homePlate">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10" name="Arrow: Pentagon 9">
              <a:extLst>
                <a:ext uri="{FF2B5EF4-FFF2-40B4-BE49-F238E27FC236}">
                  <a16:creationId xmlns:a16="http://schemas.microsoft.com/office/drawing/2014/main" id="{346BDF6B-B1C6-1260-4F9D-1E4C61553D1E}"/>
                </a:ext>
              </a:extLst>
            </p:cNvPr>
            <p:cNvSpPr/>
            <p:nvPr/>
          </p:nvSpPr>
          <p:spPr>
            <a:xfrm>
              <a:off x="421549" y="1032063"/>
              <a:ext cx="2333226" cy="554906"/>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3" name="TextBox 2">
              <a:extLst>
                <a:ext uri="{FF2B5EF4-FFF2-40B4-BE49-F238E27FC236}">
                  <a16:creationId xmlns:a16="http://schemas.microsoft.com/office/drawing/2014/main" id="{60E0350F-029D-C6E1-3DBF-1468C017DEDD}"/>
                </a:ext>
              </a:extLst>
            </p:cNvPr>
            <p:cNvSpPr txBox="1"/>
            <p:nvPr/>
          </p:nvSpPr>
          <p:spPr>
            <a:xfrm>
              <a:off x="373630" y="1074990"/>
              <a:ext cx="80874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Rockwell"/>
                  <a:ea typeface="+mn-ea"/>
                  <a:cs typeface="+mn-cs"/>
                </a:rPr>
                <a:t> £29m capital      £100m programme    28 partners</a:t>
              </a: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3" name="Google Shape;1483;p109">
            <a:extLst>
              <a:ext uri="{FF2B5EF4-FFF2-40B4-BE49-F238E27FC236}">
                <a16:creationId xmlns:a16="http://schemas.microsoft.com/office/drawing/2014/main" id="{E2508B97-DBDA-62BD-6EA5-75FAA8EF094B}"/>
              </a:ext>
            </a:extLst>
          </p:cNvPr>
          <p:cNvSpPr txBox="1">
            <a:spLocks noGrp="1"/>
          </p:cNvSpPr>
          <p:nvPr/>
        </p:nvSpPr>
        <p:spPr bwMode="auto">
          <a:xfrm>
            <a:off x="373267" y="142937"/>
            <a:ext cx="11203200" cy="93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60925" rIns="121900" bIns="60925" numCol="1" anchor="ctr" anchorCtr="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Rockwell"/>
                <a:ea typeface="+mj-ea"/>
                <a:cs typeface="+mj-cs"/>
              </a:rPr>
              <a:t>Projects in progress</a:t>
            </a:r>
            <a:endParaRPr kumimoji="0" lang="en-US" sz="4000" b="0" i="0" u="none" strike="noStrike" kern="1200" cap="none" spc="0" normalizeH="0" baseline="0" noProof="0">
              <a:ln>
                <a:noFill/>
              </a:ln>
              <a:solidFill>
                <a:prstClr val="black"/>
              </a:solidFill>
              <a:effectLst/>
              <a:uLnTx/>
              <a:uFillTx/>
              <a:latin typeface="Rockwell" panose="02060603020205020403" pitchFamily="18" charset="0"/>
              <a:ea typeface="+mj-ea"/>
              <a:cs typeface="+mj-cs"/>
            </a:endParaRPr>
          </a:p>
        </p:txBody>
      </p:sp>
      <p:pic>
        <p:nvPicPr>
          <p:cNvPr id="6" name="Picture 5" descr="A picture containing laser&#10;&#10;Description automatically generated">
            <a:extLst>
              <a:ext uri="{FF2B5EF4-FFF2-40B4-BE49-F238E27FC236}">
                <a16:creationId xmlns:a16="http://schemas.microsoft.com/office/drawing/2014/main" id="{2CCBA6B2-7F0A-626D-5368-396ED0ECDDAF}"/>
              </a:ext>
            </a:extLst>
          </p:cNvPr>
          <p:cNvPicPr>
            <a:picLocks noChangeAspect="1"/>
          </p:cNvPicPr>
          <p:nvPr/>
        </p:nvPicPr>
        <p:blipFill rotWithShape="1">
          <a:blip r:embed="rId3">
            <a:extLst>
              <a:ext uri="{28A0092B-C50C-407E-A947-70E740481C1C}">
                <a14:useLocalDpi xmlns:a14="http://schemas.microsoft.com/office/drawing/2010/main" val="0"/>
              </a:ext>
            </a:extLst>
          </a:blip>
          <a:srcRect l="11290" t="330" r="27305" b="42883"/>
          <a:stretch/>
        </p:blipFill>
        <p:spPr>
          <a:xfrm>
            <a:off x="6186953" y="1190028"/>
            <a:ext cx="5529075" cy="2696172"/>
          </a:xfrm>
          <a:prstGeom prst="rect">
            <a:avLst/>
          </a:prstGeom>
        </p:spPr>
      </p:pic>
      <p:pic>
        <p:nvPicPr>
          <p:cNvPr id="8" name="Picture 7">
            <a:extLst>
              <a:ext uri="{FF2B5EF4-FFF2-40B4-BE49-F238E27FC236}">
                <a16:creationId xmlns:a16="http://schemas.microsoft.com/office/drawing/2014/main" id="{818FA217-9EB9-1B5E-400D-A32B90F7C106}"/>
              </a:ext>
            </a:extLst>
          </p:cNvPr>
          <p:cNvPicPr>
            <a:picLocks noChangeAspect="1"/>
          </p:cNvPicPr>
          <p:nvPr/>
        </p:nvPicPr>
        <p:blipFill rotWithShape="1">
          <a:blip r:embed="rId4">
            <a:extLst>
              <a:ext uri="{28A0092B-C50C-407E-A947-70E740481C1C}">
                <a14:useLocalDpi xmlns:a14="http://schemas.microsoft.com/office/drawing/2010/main" val="0"/>
              </a:ext>
            </a:extLst>
          </a:blip>
          <a:srcRect l="883" t="2" r="883" b="21546"/>
          <a:stretch/>
        </p:blipFill>
        <p:spPr>
          <a:xfrm>
            <a:off x="446888" y="1191685"/>
            <a:ext cx="5529075" cy="2694515"/>
          </a:xfrm>
          <a:prstGeom prst="rect">
            <a:avLst/>
          </a:prstGeom>
        </p:spPr>
      </p:pic>
      <p:pic>
        <p:nvPicPr>
          <p:cNvPr id="11" name="Picture 10" descr="A group of people in a train station&#10;&#10;Description automatically generated with medium confidence">
            <a:extLst>
              <a:ext uri="{FF2B5EF4-FFF2-40B4-BE49-F238E27FC236}">
                <a16:creationId xmlns:a16="http://schemas.microsoft.com/office/drawing/2014/main" id="{3D353DDA-A7A1-2F0A-056E-8998449CE035}"/>
              </a:ext>
            </a:extLst>
          </p:cNvPr>
          <p:cNvPicPr>
            <a:picLocks noChangeAspect="1"/>
          </p:cNvPicPr>
          <p:nvPr/>
        </p:nvPicPr>
        <p:blipFill rotWithShape="1">
          <a:blip r:embed="rId5">
            <a:extLst>
              <a:ext uri="{28A0092B-C50C-407E-A947-70E740481C1C}">
                <a14:useLocalDpi xmlns:a14="http://schemas.microsoft.com/office/drawing/2010/main" val="0"/>
              </a:ext>
            </a:extLst>
          </a:blip>
          <a:srcRect r="2143" b="28351"/>
          <a:stretch/>
        </p:blipFill>
        <p:spPr>
          <a:xfrm>
            <a:off x="6194719" y="4023527"/>
            <a:ext cx="5520213" cy="2694515"/>
          </a:xfrm>
          <a:prstGeom prst="rect">
            <a:avLst/>
          </a:prstGeom>
        </p:spPr>
      </p:pic>
      <p:pic>
        <p:nvPicPr>
          <p:cNvPr id="4" name="Picture 3">
            <a:extLst>
              <a:ext uri="{FF2B5EF4-FFF2-40B4-BE49-F238E27FC236}">
                <a16:creationId xmlns:a16="http://schemas.microsoft.com/office/drawing/2014/main" id="{732A4366-181E-37A9-AA8B-553BE6D7FD48}"/>
              </a:ext>
            </a:extLst>
          </p:cNvPr>
          <p:cNvPicPr>
            <a:picLocks noChangeAspect="1"/>
          </p:cNvPicPr>
          <p:nvPr/>
        </p:nvPicPr>
        <p:blipFill rotWithShape="1">
          <a:blip r:embed="rId6">
            <a:extLst>
              <a:ext uri="{28A0092B-C50C-407E-A947-70E740481C1C}">
                <a14:useLocalDpi xmlns:a14="http://schemas.microsoft.com/office/drawing/2010/main" val="0"/>
              </a:ext>
            </a:extLst>
          </a:blip>
          <a:srcRect l="4815" t="2" r="4815" b="21546"/>
          <a:stretch/>
        </p:blipFill>
        <p:spPr>
          <a:xfrm>
            <a:off x="454654" y="4023527"/>
            <a:ext cx="5520213" cy="2694515"/>
          </a:xfrm>
          <a:prstGeom prst="rect">
            <a:avLst/>
          </a:prstGeom>
        </p:spPr>
      </p:pic>
      <p:sp>
        <p:nvSpPr>
          <p:cNvPr id="7" name="Parallelogram 6">
            <a:extLst>
              <a:ext uri="{FF2B5EF4-FFF2-40B4-BE49-F238E27FC236}">
                <a16:creationId xmlns:a16="http://schemas.microsoft.com/office/drawing/2014/main" id="{0BFB91F8-A348-3EED-1091-14DBE6AB6080}"/>
              </a:ext>
            </a:extLst>
          </p:cNvPr>
          <p:cNvSpPr/>
          <p:nvPr/>
        </p:nvSpPr>
        <p:spPr>
          <a:xfrm>
            <a:off x="302543" y="1439745"/>
            <a:ext cx="4236335" cy="763929"/>
          </a:xfrm>
          <a:prstGeom prst="parallelogram">
            <a:avLst>
              <a:gd name="adj" fmla="val 15909"/>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9" name="Google Shape;1498;p111">
            <a:extLst>
              <a:ext uri="{FF2B5EF4-FFF2-40B4-BE49-F238E27FC236}">
                <a16:creationId xmlns:a16="http://schemas.microsoft.com/office/drawing/2014/main" id="{AA20EB9C-82E6-D273-7879-4468603435F3}"/>
              </a:ext>
            </a:extLst>
          </p:cNvPr>
          <p:cNvSpPr txBox="1">
            <a:spLocks/>
          </p:cNvSpPr>
          <p:nvPr/>
        </p:nvSpPr>
        <p:spPr>
          <a:xfrm>
            <a:off x="574498" y="1327266"/>
            <a:ext cx="4356320" cy="946852"/>
          </a:xfrm>
          <a:prstGeom prst="rect">
            <a:avLst/>
          </a:prstGeom>
          <a:noFill/>
          <a:ln>
            <a:noFill/>
          </a:ln>
        </p:spPr>
        <p:txBody>
          <a:bodyPr spcFirstLastPara="1" vert="horz" wrap="square" lIns="121900" tIns="60925" rIns="121900" bIns="60925" rtlCol="0" anchor="t" anchorCtr="0">
            <a:noAutofit/>
          </a:bodyPr>
          <a:lstStyle>
            <a:lvl1pPr marL="457200" lvl="0" indent="-355600" algn="l" defTabSz="914400" rtl="0" eaLnBrk="1" latinLnBrk="0" hangingPunct="1">
              <a:lnSpc>
                <a:spcPct val="90000"/>
              </a:lnSpc>
              <a:spcBef>
                <a:spcPts val="1000"/>
              </a:spcBef>
              <a:spcAft>
                <a:spcPts val="0"/>
              </a:spcAft>
              <a:buClr>
                <a:schemeClr val="dk1"/>
              </a:buClr>
              <a:buSzPts val="2000"/>
              <a:buFont typeface="Arial" panose="020B0604020202020204" pitchFamily="34" charset="0"/>
              <a:buChar char="▪"/>
              <a:defRPr sz="2800" kern="1200">
                <a:solidFill>
                  <a:schemeClr val="tx1"/>
                </a:solidFill>
                <a:latin typeface="+mn-lt"/>
                <a:ea typeface="+mn-ea"/>
                <a:cs typeface="+mn-cs"/>
              </a:defRPr>
            </a:lvl1pPr>
            <a:lvl2pPr marL="914400" lvl="1"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2400" kern="1200">
                <a:solidFill>
                  <a:schemeClr val="tx1"/>
                </a:solidFill>
                <a:latin typeface="+mn-lt"/>
                <a:ea typeface="+mn-ea"/>
                <a:cs typeface="+mn-cs"/>
              </a:defRPr>
            </a:lvl2pPr>
            <a:lvl3pPr marL="1371600" lvl="2" indent="-355600" algn="l" defTabSz="914400" rtl="0" eaLnBrk="1" latinLnBrk="0" hangingPunct="1">
              <a:lnSpc>
                <a:spcPct val="90000"/>
              </a:lnSpc>
              <a:spcBef>
                <a:spcPts val="500"/>
              </a:spcBef>
              <a:spcAft>
                <a:spcPts val="0"/>
              </a:spcAft>
              <a:buClr>
                <a:schemeClr val="dk1"/>
              </a:buClr>
              <a:buSzPts val="2000"/>
              <a:buFont typeface="Arial" panose="020B0604020202020204" pitchFamily="34" charset="0"/>
              <a:buChar char="⮚"/>
              <a:defRPr sz="2000" kern="1200">
                <a:solidFill>
                  <a:schemeClr val="tx1"/>
                </a:solidFill>
                <a:latin typeface="+mn-lt"/>
                <a:ea typeface="+mn-ea"/>
                <a:cs typeface="+mn-cs"/>
              </a:defRPr>
            </a:lvl3pPr>
            <a:lvl4pPr marL="1828800" lvl="3"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4pPr>
            <a:lvl5pPr marL="2286000" lvl="4"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o"/>
              <a:defRPr sz="1800" kern="1200">
                <a:solidFill>
                  <a:schemeClr val="tx1"/>
                </a:solidFill>
                <a:latin typeface="+mn-lt"/>
                <a:ea typeface="+mn-ea"/>
                <a:cs typeface="+mn-cs"/>
              </a:defRPr>
            </a:lvl5pPr>
            <a:lvl6pPr marL="2743200" lvl="5"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6pPr>
            <a:lvl7pPr marL="3200400" lvl="6"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7pPr>
            <a:lvl8pPr marL="3657600" lvl="7"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8pPr>
            <a:lvl9pPr marL="4114800" lvl="8"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1900"/>
              <a:buFont typeface="Arial" panose="020B0604020202020204" pitchFamily="34" charset="0"/>
              <a:buNone/>
              <a:tabLst/>
              <a:defRPr/>
            </a:pPr>
            <a:r>
              <a:rPr kumimoji="0" lang="pt-BR"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Net Zero Sustainable Campus Testbed</a:t>
            </a: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sp>
        <p:nvSpPr>
          <p:cNvPr id="13" name="Parallelogram 12">
            <a:extLst>
              <a:ext uri="{FF2B5EF4-FFF2-40B4-BE49-F238E27FC236}">
                <a16:creationId xmlns:a16="http://schemas.microsoft.com/office/drawing/2014/main" id="{DC31AB06-0A77-78C8-0B91-9BEFAF5C4AFD}"/>
              </a:ext>
            </a:extLst>
          </p:cNvPr>
          <p:cNvSpPr/>
          <p:nvPr/>
        </p:nvSpPr>
        <p:spPr>
          <a:xfrm>
            <a:off x="6062465" y="1431319"/>
            <a:ext cx="4628275" cy="763929"/>
          </a:xfrm>
          <a:prstGeom prst="parallelogram">
            <a:avLst>
              <a:gd name="adj" fmla="val 15909"/>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14" name="Google Shape;1498;p111">
            <a:extLst>
              <a:ext uri="{FF2B5EF4-FFF2-40B4-BE49-F238E27FC236}">
                <a16:creationId xmlns:a16="http://schemas.microsoft.com/office/drawing/2014/main" id="{B5EF6EEF-CEBF-7971-8DE2-1979C43979C0}"/>
              </a:ext>
            </a:extLst>
          </p:cNvPr>
          <p:cNvSpPr txBox="1">
            <a:spLocks/>
          </p:cNvSpPr>
          <p:nvPr/>
        </p:nvSpPr>
        <p:spPr>
          <a:xfrm>
            <a:off x="6346452" y="1318840"/>
            <a:ext cx="4356320" cy="946852"/>
          </a:xfrm>
          <a:prstGeom prst="rect">
            <a:avLst/>
          </a:prstGeom>
          <a:noFill/>
          <a:ln>
            <a:noFill/>
          </a:ln>
        </p:spPr>
        <p:txBody>
          <a:bodyPr spcFirstLastPara="1" vert="horz" wrap="square" lIns="121900" tIns="60925" rIns="121900" bIns="60925" rtlCol="0" anchor="t" anchorCtr="0">
            <a:noAutofit/>
          </a:bodyPr>
          <a:lstStyle>
            <a:lvl1pPr marL="457200" lvl="0" indent="-355600" algn="l" defTabSz="914400" rtl="0" eaLnBrk="1" latinLnBrk="0" hangingPunct="1">
              <a:lnSpc>
                <a:spcPct val="90000"/>
              </a:lnSpc>
              <a:spcBef>
                <a:spcPts val="1000"/>
              </a:spcBef>
              <a:spcAft>
                <a:spcPts val="0"/>
              </a:spcAft>
              <a:buClr>
                <a:schemeClr val="dk1"/>
              </a:buClr>
              <a:buSzPts val="2000"/>
              <a:buFont typeface="Arial" panose="020B0604020202020204" pitchFamily="34" charset="0"/>
              <a:buChar char="▪"/>
              <a:defRPr sz="2800" kern="1200">
                <a:solidFill>
                  <a:schemeClr val="tx1"/>
                </a:solidFill>
                <a:latin typeface="+mn-lt"/>
                <a:ea typeface="+mn-ea"/>
                <a:cs typeface="+mn-cs"/>
              </a:defRPr>
            </a:lvl1pPr>
            <a:lvl2pPr marL="914400" lvl="1"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2400" kern="1200">
                <a:solidFill>
                  <a:schemeClr val="tx1"/>
                </a:solidFill>
                <a:latin typeface="+mn-lt"/>
                <a:ea typeface="+mn-ea"/>
                <a:cs typeface="+mn-cs"/>
              </a:defRPr>
            </a:lvl2pPr>
            <a:lvl3pPr marL="1371600" lvl="2" indent="-355600" algn="l" defTabSz="914400" rtl="0" eaLnBrk="1" latinLnBrk="0" hangingPunct="1">
              <a:lnSpc>
                <a:spcPct val="90000"/>
              </a:lnSpc>
              <a:spcBef>
                <a:spcPts val="500"/>
              </a:spcBef>
              <a:spcAft>
                <a:spcPts val="0"/>
              </a:spcAft>
              <a:buClr>
                <a:schemeClr val="dk1"/>
              </a:buClr>
              <a:buSzPts val="2000"/>
              <a:buFont typeface="Arial" panose="020B0604020202020204" pitchFamily="34" charset="0"/>
              <a:buChar char="⮚"/>
              <a:defRPr sz="2000" kern="1200">
                <a:solidFill>
                  <a:schemeClr val="tx1"/>
                </a:solidFill>
                <a:latin typeface="+mn-lt"/>
                <a:ea typeface="+mn-ea"/>
                <a:cs typeface="+mn-cs"/>
              </a:defRPr>
            </a:lvl3pPr>
            <a:lvl4pPr marL="1828800" lvl="3"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4pPr>
            <a:lvl5pPr marL="2286000" lvl="4"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o"/>
              <a:defRPr sz="1800" kern="1200">
                <a:solidFill>
                  <a:schemeClr val="tx1"/>
                </a:solidFill>
                <a:latin typeface="+mn-lt"/>
                <a:ea typeface="+mn-ea"/>
                <a:cs typeface="+mn-cs"/>
              </a:defRPr>
            </a:lvl5pPr>
            <a:lvl6pPr marL="2743200" lvl="5"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6pPr>
            <a:lvl7pPr marL="3200400" lvl="6"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7pPr>
            <a:lvl8pPr marL="3657600" lvl="7"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8pPr>
            <a:lvl9pPr marL="4114800" lvl="8"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1900"/>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Infrastructures, content and security in the metaverse</a:t>
            </a:r>
            <a:b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sp>
        <p:nvSpPr>
          <p:cNvPr id="17" name="Parallelogram 16">
            <a:extLst>
              <a:ext uri="{FF2B5EF4-FFF2-40B4-BE49-F238E27FC236}">
                <a16:creationId xmlns:a16="http://schemas.microsoft.com/office/drawing/2014/main" id="{41DC7E48-BEB8-AC3C-5C01-BAD68C7B9350}"/>
              </a:ext>
            </a:extLst>
          </p:cNvPr>
          <p:cNvSpPr/>
          <p:nvPr/>
        </p:nvSpPr>
        <p:spPr>
          <a:xfrm>
            <a:off x="302543" y="4267594"/>
            <a:ext cx="4236335" cy="763929"/>
          </a:xfrm>
          <a:prstGeom prst="parallelogram">
            <a:avLst>
              <a:gd name="adj" fmla="val 15909"/>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18" name="Google Shape;1498;p111">
            <a:extLst>
              <a:ext uri="{FF2B5EF4-FFF2-40B4-BE49-F238E27FC236}">
                <a16:creationId xmlns:a16="http://schemas.microsoft.com/office/drawing/2014/main" id="{99AF60A1-F6C1-B1C4-FE39-02D155921FEC}"/>
              </a:ext>
            </a:extLst>
          </p:cNvPr>
          <p:cNvSpPr txBox="1">
            <a:spLocks/>
          </p:cNvSpPr>
          <p:nvPr/>
        </p:nvSpPr>
        <p:spPr>
          <a:xfrm>
            <a:off x="574498" y="4155115"/>
            <a:ext cx="4356320" cy="946852"/>
          </a:xfrm>
          <a:prstGeom prst="rect">
            <a:avLst/>
          </a:prstGeom>
          <a:noFill/>
          <a:ln>
            <a:noFill/>
          </a:ln>
        </p:spPr>
        <p:txBody>
          <a:bodyPr spcFirstLastPara="1" vert="horz" wrap="square" lIns="121900" tIns="60925" rIns="121900" bIns="60925" rtlCol="0" anchor="t" anchorCtr="0">
            <a:noAutofit/>
          </a:bodyPr>
          <a:lstStyle>
            <a:lvl1pPr marL="457200" lvl="0" indent="-355600" algn="l" defTabSz="914400" rtl="0" eaLnBrk="1" latinLnBrk="0" hangingPunct="1">
              <a:lnSpc>
                <a:spcPct val="90000"/>
              </a:lnSpc>
              <a:spcBef>
                <a:spcPts val="1000"/>
              </a:spcBef>
              <a:spcAft>
                <a:spcPts val="0"/>
              </a:spcAft>
              <a:buClr>
                <a:schemeClr val="dk1"/>
              </a:buClr>
              <a:buSzPts val="2000"/>
              <a:buFont typeface="Arial" panose="020B0604020202020204" pitchFamily="34" charset="0"/>
              <a:buChar char="▪"/>
              <a:defRPr sz="2800" kern="1200">
                <a:solidFill>
                  <a:schemeClr val="tx1"/>
                </a:solidFill>
                <a:latin typeface="+mn-lt"/>
                <a:ea typeface="+mn-ea"/>
                <a:cs typeface="+mn-cs"/>
              </a:defRPr>
            </a:lvl1pPr>
            <a:lvl2pPr marL="914400" lvl="1"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2400" kern="1200">
                <a:solidFill>
                  <a:schemeClr val="tx1"/>
                </a:solidFill>
                <a:latin typeface="+mn-lt"/>
                <a:ea typeface="+mn-ea"/>
                <a:cs typeface="+mn-cs"/>
              </a:defRPr>
            </a:lvl2pPr>
            <a:lvl3pPr marL="1371600" lvl="2" indent="-355600" algn="l" defTabSz="914400" rtl="0" eaLnBrk="1" latinLnBrk="0" hangingPunct="1">
              <a:lnSpc>
                <a:spcPct val="90000"/>
              </a:lnSpc>
              <a:spcBef>
                <a:spcPts val="500"/>
              </a:spcBef>
              <a:spcAft>
                <a:spcPts val="0"/>
              </a:spcAft>
              <a:buClr>
                <a:schemeClr val="dk1"/>
              </a:buClr>
              <a:buSzPts val="2000"/>
              <a:buFont typeface="Arial" panose="020B0604020202020204" pitchFamily="34" charset="0"/>
              <a:buChar char="⮚"/>
              <a:defRPr sz="2000" kern="1200">
                <a:solidFill>
                  <a:schemeClr val="tx1"/>
                </a:solidFill>
                <a:latin typeface="+mn-lt"/>
                <a:ea typeface="+mn-ea"/>
                <a:cs typeface="+mn-cs"/>
              </a:defRPr>
            </a:lvl3pPr>
            <a:lvl4pPr marL="1828800" lvl="3"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4pPr>
            <a:lvl5pPr marL="2286000" lvl="4"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o"/>
              <a:defRPr sz="1800" kern="1200">
                <a:solidFill>
                  <a:schemeClr val="tx1"/>
                </a:solidFill>
                <a:latin typeface="+mn-lt"/>
                <a:ea typeface="+mn-ea"/>
                <a:cs typeface="+mn-cs"/>
              </a:defRPr>
            </a:lvl5pPr>
            <a:lvl6pPr marL="2743200" lvl="5"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6pPr>
            <a:lvl7pPr marL="3200400" lvl="6"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7pPr>
            <a:lvl8pPr marL="3657600" lvl="7"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8pPr>
            <a:lvl9pPr marL="4114800" lvl="8"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1900"/>
              <a:buFont typeface="Arial" panose="020B0604020202020204" pitchFamily="34" charset="0"/>
              <a:buNone/>
              <a:tabLst/>
              <a:defRPr/>
            </a:pPr>
            <a:r>
              <a:rPr kumimoji="0" lang="pt-BR"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UK Telecom Innovation Network </a:t>
            </a: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sp>
        <p:nvSpPr>
          <p:cNvPr id="22" name="Parallelogram 21">
            <a:extLst>
              <a:ext uri="{FF2B5EF4-FFF2-40B4-BE49-F238E27FC236}">
                <a16:creationId xmlns:a16="http://schemas.microsoft.com/office/drawing/2014/main" id="{A24B14CE-EA92-46EA-DBA5-D82770B8D93B}"/>
              </a:ext>
            </a:extLst>
          </p:cNvPr>
          <p:cNvSpPr/>
          <p:nvPr/>
        </p:nvSpPr>
        <p:spPr>
          <a:xfrm>
            <a:off x="6066731" y="4223004"/>
            <a:ext cx="4628275" cy="763929"/>
          </a:xfrm>
          <a:prstGeom prst="parallelogram">
            <a:avLst>
              <a:gd name="adj" fmla="val 15909"/>
            </a:avLst>
          </a:prstGeom>
          <a:solidFill>
            <a:srgbClr val="B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0" name="Google Shape;1498;p111">
            <a:extLst>
              <a:ext uri="{FF2B5EF4-FFF2-40B4-BE49-F238E27FC236}">
                <a16:creationId xmlns:a16="http://schemas.microsoft.com/office/drawing/2014/main" id="{7AE22683-1635-091C-150E-0B6B3FE79138}"/>
              </a:ext>
            </a:extLst>
          </p:cNvPr>
          <p:cNvSpPr txBox="1">
            <a:spLocks/>
          </p:cNvSpPr>
          <p:nvPr/>
        </p:nvSpPr>
        <p:spPr>
          <a:xfrm>
            <a:off x="6338686" y="4131543"/>
            <a:ext cx="4356320" cy="946852"/>
          </a:xfrm>
          <a:prstGeom prst="rect">
            <a:avLst/>
          </a:prstGeom>
          <a:noFill/>
          <a:ln>
            <a:noFill/>
          </a:ln>
        </p:spPr>
        <p:txBody>
          <a:bodyPr spcFirstLastPara="1" vert="horz" wrap="square" lIns="121900" tIns="60925" rIns="121900" bIns="60925" rtlCol="0" anchor="t" anchorCtr="0">
            <a:noAutofit/>
          </a:bodyPr>
          <a:lstStyle>
            <a:lvl1pPr marL="457200" lvl="0" indent="-355600" algn="l" defTabSz="914400" rtl="0" eaLnBrk="1" latinLnBrk="0" hangingPunct="1">
              <a:lnSpc>
                <a:spcPct val="90000"/>
              </a:lnSpc>
              <a:spcBef>
                <a:spcPts val="1000"/>
              </a:spcBef>
              <a:spcAft>
                <a:spcPts val="0"/>
              </a:spcAft>
              <a:buClr>
                <a:schemeClr val="dk1"/>
              </a:buClr>
              <a:buSzPts val="2000"/>
              <a:buFont typeface="Arial" panose="020B0604020202020204" pitchFamily="34" charset="0"/>
              <a:buChar char="▪"/>
              <a:defRPr sz="2800" kern="1200">
                <a:solidFill>
                  <a:schemeClr val="tx1"/>
                </a:solidFill>
                <a:latin typeface="+mn-lt"/>
                <a:ea typeface="+mn-ea"/>
                <a:cs typeface="+mn-cs"/>
              </a:defRPr>
            </a:lvl1pPr>
            <a:lvl2pPr marL="914400" lvl="1"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2400" kern="1200">
                <a:solidFill>
                  <a:schemeClr val="tx1"/>
                </a:solidFill>
                <a:latin typeface="+mn-lt"/>
                <a:ea typeface="+mn-ea"/>
                <a:cs typeface="+mn-cs"/>
              </a:defRPr>
            </a:lvl2pPr>
            <a:lvl3pPr marL="1371600" lvl="2" indent="-355600" algn="l" defTabSz="914400" rtl="0" eaLnBrk="1" latinLnBrk="0" hangingPunct="1">
              <a:lnSpc>
                <a:spcPct val="90000"/>
              </a:lnSpc>
              <a:spcBef>
                <a:spcPts val="500"/>
              </a:spcBef>
              <a:spcAft>
                <a:spcPts val="0"/>
              </a:spcAft>
              <a:buClr>
                <a:schemeClr val="dk1"/>
              </a:buClr>
              <a:buSzPts val="2000"/>
              <a:buFont typeface="Arial" panose="020B0604020202020204" pitchFamily="34" charset="0"/>
              <a:buChar char="⮚"/>
              <a:defRPr sz="2000" kern="1200">
                <a:solidFill>
                  <a:schemeClr val="tx1"/>
                </a:solidFill>
                <a:latin typeface="+mn-lt"/>
                <a:ea typeface="+mn-ea"/>
                <a:cs typeface="+mn-cs"/>
              </a:defRPr>
            </a:lvl3pPr>
            <a:lvl4pPr marL="1828800" lvl="3"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4pPr>
            <a:lvl5pPr marL="2286000" lvl="4"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o"/>
              <a:defRPr sz="1800" kern="1200">
                <a:solidFill>
                  <a:schemeClr val="tx1"/>
                </a:solidFill>
                <a:latin typeface="+mn-lt"/>
                <a:ea typeface="+mn-ea"/>
                <a:cs typeface="+mn-cs"/>
              </a:defRPr>
            </a:lvl5pPr>
            <a:lvl6pPr marL="2743200" lvl="5"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6pPr>
            <a:lvl7pPr marL="3200400" lvl="6"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7pPr>
            <a:lvl8pPr marL="3657600" lvl="7"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8pPr>
            <a:lvl9pPr marL="4114800" lvl="8" indent="-381000" algn="l" defTabSz="914400" rtl="0" eaLnBrk="1" latinLnBrk="0" hangingPunct="1">
              <a:lnSpc>
                <a:spcPct val="90000"/>
              </a:lnSpc>
              <a:spcBef>
                <a:spcPts val="500"/>
              </a:spcBef>
              <a:spcAft>
                <a:spcPts val="0"/>
              </a:spcAft>
              <a:buClr>
                <a:schemeClr val="dk1"/>
              </a:buClr>
              <a:buSzPts val="2400"/>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ts val="1900"/>
              <a:buFont typeface="Arial" panose="020B0604020202020204" pitchFamily="34" charset="0"/>
              <a:buNone/>
              <a:tabLst/>
              <a:defRPr/>
            </a:pPr>
            <a:r>
              <a:rPr kumimoji="0" lang="pt-BR"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Station Innovation Zone at Bristol Temple Meads</a:t>
            </a:r>
            <a:endParaRPr kumimoji="0" lang="en-US" sz="2400" b="0" i="0" u="none" strike="noStrike" kern="1200" cap="none" spc="0" normalizeH="0" baseline="0" noProof="0">
              <a:ln>
                <a:noFill/>
              </a:ln>
              <a:solidFill>
                <a:prstClr val="black"/>
              </a:solidFill>
              <a:effectLst/>
              <a:uLnTx/>
              <a:uFillTx/>
              <a:latin typeface="FS Rufus" panose="020B0603020202020204"/>
              <a:ea typeface="+mn-ea"/>
              <a:cs typeface="+mn-cs"/>
            </a:endParaRPr>
          </a:p>
        </p:txBody>
      </p:sp>
      <p:sp>
        <p:nvSpPr>
          <p:cNvPr id="23" name="Rectangle 22">
            <a:extLst>
              <a:ext uri="{FF2B5EF4-FFF2-40B4-BE49-F238E27FC236}">
                <a16:creationId xmlns:a16="http://schemas.microsoft.com/office/drawing/2014/main" id="{1C3C3A9F-770C-8FD8-7C9D-D588A99892DA}"/>
              </a:ext>
            </a:extLst>
          </p:cNvPr>
          <p:cNvSpPr/>
          <p:nvPr/>
        </p:nvSpPr>
        <p:spPr>
          <a:xfrm>
            <a:off x="255449" y="1074990"/>
            <a:ext cx="199206" cy="611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
        <p:nvSpPr>
          <p:cNvPr id="24" name="Rectangle 23">
            <a:extLst>
              <a:ext uri="{FF2B5EF4-FFF2-40B4-BE49-F238E27FC236}">
                <a16:creationId xmlns:a16="http://schemas.microsoft.com/office/drawing/2014/main" id="{63E5E7DD-87E1-08E6-1A9E-EBE1F7C05D2F}"/>
              </a:ext>
            </a:extLst>
          </p:cNvPr>
          <p:cNvSpPr/>
          <p:nvPr/>
        </p:nvSpPr>
        <p:spPr>
          <a:xfrm>
            <a:off x="5985739" y="745112"/>
            <a:ext cx="199206" cy="611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S Rufus" panose="020B0603020202020204"/>
              <a:ea typeface="+mn-ea"/>
              <a:cs typeface="+mn-cs"/>
            </a:endParaRPr>
          </a:p>
        </p:txBody>
      </p:sp>
    </p:spTree>
    <p:extLst>
      <p:ext uri="{BB962C8B-B14F-4D97-AF65-F5344CB8AC3E}">
        <p14:creationId xmlns:p14="http://schemas.microsoft.com/office/powerpoint/2010/main" val="25750879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Trebuchet MS">
      <a:majorFont>
        <a:latin typeface="FS Rufus"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S Rufu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Trebuchet MS">
      <a:majorFont>
        <a:latin typeface="FS Rufus"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S Rufu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DFI PPT Template  (do not edit, save and use)" id="{45818AD7-A4AF-4BE6-B46D-DD50EA4C3DAB}" vid="{81D53A60-BAC8-4DE7-AC50-04C05D51BEF4}"/>
    </a:ext>
  </a:extLst>
</a:theme>
</file>

<file path=ppt/theme/theme3.xml><?xml version="1.0" encoding="utf-8"?>
<a:theme xmlns:a="http://schemas.openxmlformats.org/drawingml/2006/main" name="Smart Internet La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B Smart PowerPoint Template -inc5GUK .potx" id="{6326DB52-77CD-4085-87C1-F20DBB354B15}" vid="{C1CC6D78-8E35-4379-B63E-C0BBAE6178A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665</Words>
  <Application>Microsoft Office PowerPoint</Application>
  <PresentationFormat>Widescreen</PresentationFormat>
  <Paragraphs>111</Paragraphs>
  <Slides>15</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Arial</vt:lpstr>
      <vt:lpstr>Arial Nova</vt:lpstr>
      <vt:lpstr>Calibri</vt:lpstr>
      <vt:lpstr>Courier New</vt:lpstr>
      <vt:lpstr>FS Rufus</vt:lpstr>
      <vt:lpstr>Helvetica Neue Medium</vt:lpstr>
      <vt:lpstr>Noto Sans Symbols</vt:lpstr>
      <vt:lpstr>Rockwell</vt:lpstr>
      <vt:lpstr>1_Office Theme</vt:lpstr>
      <vt:lpstr>2_Office Theme</vt:lpstr>
      <vt:lpstr>Smart Internet Lab</vt:lpstr>
      <vt:lpstr>Bristol Digital  Futures Institute  Partner Open House   </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the Foundations: Facilities Phase 1</vt:lpstr>
      <vt:lpstr>Building the Foundations: Facilities Phases 2 &amp; 3</vt:lpstr>
      <vt:lpstr>Questions?</vt:lpstr>
      <vt:lpstr>Reflections</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Bristol Digital  Futures Institute  Partner Open House   </dc:title>
  <dc:creator>Julia Walton</dc:creator>
  <cp:lastModifiedBy>Julia Walton</cp:lastModifiedBy>
  <cp:revision>1</cp:revision>
  <dcterms:created xsi:type="dcterms:W3CDTF">2022-12-13T10:04:24Z</dcterms:created>
  <dcterms:modified xsi:type="dcterms:W3CDTF">2022-12-13T10:05:03Z</dcterms:modified>
</cp:coreProperties>
</file>