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83" r:id="rId5"/>
  </p:sldMasterIdLst>
  <p:notesMasterIdLst>
    <p:notesMasterId r:id="rId8"/>
  </p:notesMasterIdLst>
  <p:sldIdLst>
    <p:sldId id="1225" r:id="rId6"/>
    <p:sldId id="123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162DD4-136F-4205-94F9-ED04119E9782}" v="498" dt="2022-11-27T15:26:00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2" autoAdjust="0"/>
    <p:restoredTop sz="80295" autoAdjust="0"/>
  </p:normalViewPr>
  <p:slideViewPr>
    <p:cSldViewPr snapToGrid="0">
      <p:cViewPr varScale="1">
        <p:scale>
          <a:sx n="48" d="100"/>
          <a:sy n="48" d="100"/>
        </p:scale>
        <p:origin x="1480" y="2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1E3ED-DA4C-4EB8-9965-4582649AD9C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0DDDC-CA34-4826-9FED-BFFBE129C4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65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Nomadic Node – 5G in a Box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is a standalone network entity. </a:t>
            </a:r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This portable 5G in a box solution has the capability to create multiple cell coverage areas using 4G, 5G, WiFi or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LiFi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technologies in Standalone mode for enhanced mobile broadband applications and services.</a:t>
            </a:r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This solution provides improved broadband and IoT platform connectivity as well as ultra-low latency configurations for blind spot coverage.</a:t>
            </a:r>
          </a:p>
          <a:p>
            <a:pPr algn="l"/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Designed for rapid development of the sub-systems within or in operation with an Open RAN and Open Core networks architecture.</a:t>
            </a:r>
          </a:p>
          <a:p>
            <a:pPr algn="l"/>
            <a:endParaRPr lang="en-GB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GB" b="1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Provides opportunity to: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Evaluate business solutions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Develop various network functions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Experiment with Multi-access Edge Computing (MEC) applications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Develop Orchestration and network data platform for machine learning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Explore artificial intelligent developments &amp; deployments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Research &amp; Experiment with disaggregated 4G/5G Core and RAN networks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Research &amp; Experiment with flexible backhaul network connectivity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GB" dirty="0"/>
          </a:p>
          <a:p>
            <a:r>
              <a:rPr lang="en-GB" b="1" u="sng" dirty="0"/>
              <a:t>In Summary, </a:t>
            </a: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Provides opportunity to:</a:t>
            </a:r>
          </a:p>
          <a:p>
            <a:pPr marL="228600" marR="0" lvl="0" indent="-2286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Democratisation of technology and network innovation</a:t>
            </a:r>
          </a:p>
          <a:p>
            <a:pPr marL="228600" marR="0" lvl="0" indent="-2286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Demonstrate open platforms that can support innovation across layers</a:t>
            </a:r>
          </a:p>
          <a:p>
            <a:pPr marL="228600" marR="0" lvl="0" indent="-2286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Enable sectors to innovate on technology and business models</a:t>
            </a:r>
          </a:p>
          <a:p>
            <a:pPr marL="228600" marR="0" lvl="0" indent="-22860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Accelerate technology translation and adoption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This platform Consists of -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 API for Network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 Management &amp; Orchestration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 to End Communication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Virtualised Infrastructure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 Computing for Applications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5G SA Core Network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4G / 5G / WiFi /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LiFi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Radio Access Network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Multi-Access CPE as Modem or UE (4G / 5G / WiFi /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LiFi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 towards Data Centre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 within for X-haul &amp; Data Breakout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0DDDC-CA34-4826-9FED-BFFBE129C4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9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stol.ac.uk/engineering/research/smart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7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Title and 1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3BCE2-BA0A-4E53-8354-FF119B72963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4368" y="1403539"/>
            <a:ext cx="11503025" cy="4877065"/>
          </a:xfrm>
        </p:spPr>
        <p:txBody>
          <a:bodyPr tIns="0" rIns="0" bIns="0"/>
          <a:lstStyle>
            <a:lvl1pPr marL="0" indent="0">
              <a:buNone/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ED69FE-FD01-4425-A56F-D1ECE8D54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ACAEE2-206B-4C4D-A13B-E4C5B8183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39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and Content- text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FA070F9-FC86-4B57-A2EB-C16FE5CE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369" y="1506071"/>
            <a:ext cx="11409480" cy="4835467"/>
          </a:xfrm>
        </p:spPr>
        <p:txBody>
          <a:bodyPr wrap="square"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marL="180958" indent="-18095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 sz="2100"/>
            </a:lvl2pPr>
            <a:lvl3pPr marL="9524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tabLst/>
              <a:defRPr sz="1800"/>
            </a:lvl3pPr>
            <a:lvl4pPr marL="285723" indent="-28572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lvl4pPr>
            <a:lvl5pPr marL="18095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3"/>
            <a:r>
              <a:rPr lang="en-US" altLang="en-US"/>
              <a:t>Second level</a:t>
            </a:r>
          </a:p>
          <a:p>
            <a:pPr lvl="4"/>
            <a:r>
              <a:rPr lang="en-US" alt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7BF244-587D-4CF1-BD77-226971F9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BFA0F7-CD38-4556-BE09-B19154BBB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87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and Content- 2 x text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FA070F9-FC86-4B57-A2EB-C16FE5CE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368" y="1609498"/>
            <a:ext cx="5572338" cy="4746852"/>
          </a:xfrm>
        </p:spPr>
        <p:txBody>
          <a:bodyPr wrap="square"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marL="180958" indent="-18095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 sz="2100"/>
            </a:lvl2pPr>
            <a:lvl3pPr marL="9524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tabLst/>
              <a:defRPr sz="1800"/>
            </a:lvl3pPr>
            <a:lvl4pPr marL="285723" indent="-28572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lvl4pPr>
            <a:lvl5pPr marL="18095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3"/>
            <a:r>
              <a:rPr lang="en-US" altLang="en-US"/>
              <a:t>Second level</a:t>
            </a:r>
          </a:p>
          <a:p>
            <a:pPr lvl="4"/>
            <a:r>
              <a:rPr lang="en-US" alt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288A94B-E1B1-46F7-913D-BDB0E4964A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297" y="1609498"/>
            <a:ext cx="5572334" cy="4746852"/>
          </a:xfrm>
        </p:spPr>
        <p:txBody>
          <a:bodyPr wrap="square"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marL="180958" indent="-18095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 sz="2100"/>
            </a:lvl2pPr>
            <a:lvl3pPr marL="9524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tabLst/>
              <a:defRPr sz="1800"/>
            </a:lvl3pPr>
            <a:lvl4pPr marL="285723" indent="-28572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lvl4pPr>
            <a:lvl5pPr marL="18095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3"/>
            <a:r>
              <a:rPr lang="en-US" altLang="en-US"/>
              <a:t>Second level</a:t>
            </a:r>
          </a:p>
          <a:p>
            <a:pPr lvl="4"/>
            <a:r>
              <a:rPr lang="en-US" alt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B606DA-4A9B-4F78-B272-2B0A8F071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5"/>
            <a:ext cx="9187258" cy="967554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327E1-BEA9-4444-AE5D-081B7F753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243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 Internet Lab - Title - no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7BF244-587D-4CF1-BD77-226971F9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BFA0F7-CD38-4556-BE09-B19154BBB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020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and Content- 2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98EAE-E38B-46D2-8554-3DEC57247A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4368" y="1611312"/>
            <a:ext cx="5437307" cy="4446588"/>
          </a:xfrm>
        </p:spPr>
        <p:txBody>
          <a:bodyPr lIns="90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685735" indent="-22857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6C967-68B0-4694-BCCE-57E9CF8958C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10326" y="1611312"/>
            <a:ext cx="5437306" cy="4446588"/>
          </a:xfrm>
        </p:spPr>
        <p:txBody>
          <a:bodyPr lIns="90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685735" indent="-22857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5E1351-C257-42C0-8411-A6089C4E09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967554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CD0007-DA01-4A18-BC72-68EC1A862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64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No 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A3FA03-F607-4892-BE35-94CB65A1E22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900" y="1308100"/>
            <a:ext cx="11480800" cy="4991100"/>
          </a:xfrm>
        </p:spPr>
        <p:txBody>
          <a:bodyPr tIns="0" rIns="0" bIns="0"/>
          <a:lstStyle>
            <a:lvl1pPr marL="0" indent="0">
              <a:buNone/>
              <a:defRPr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AC8FF72-BAA9-4AFB-97A5-44F6E223A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70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Slide - Bright  pink slant line  with image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29E88311-D65C-4D13-8D4E-02CD4B4208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7826772" y="1918884"/>
            <a:ext cx="4365231" cy="4141255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BA675E0B-2F14-44C2-B239-0F8F452F20D2}"/>
              </a:ext>
            </a:extLst>
          </p:cNvPr>
          <p:cNvSpPr/>
          <p:nvPr userDrawn="1"/>
        </p:nvSpPr>
        <p:spPr>
          <a:xfrm>
            <a:off x="7448587" y="-4101"/>
            <a:ext cx="1738446" cy="6862102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1738446"/>
              <a:gd name="connsiteY0" fmla="*/ 6924854 h 6924854"/>
              <a:gd name="connsiteX1" fmla="*/ 1590653 w 1738446"/>
              <a:gd name="connsiteY1" fmla="*/ 0 h 6924854"/>
              <a:gd name="connsiteX2" fmla="*/ 1738446 w 1738446"/>
              <a:gd name="connsiteY2" fmla="*/ 62752 h 6924854"/>
              <a:gd name="connsiteX3" fmla="*/ 191600 w 1738446"/>
              <a:gd name="connsiteY3" fmla="*/ 6924854 h 6924854"/>
              <a:gd name="connsiteX4" fmla="*/ 0 w 1738446"/>
              <a:gd name="connsiteY4" fmla="*/ 6924854 h 6924854"/>
              <a:gd name="connsiteX0" fmla="*/ 0 w 1738446"/>
              <a:gd name="connsiteY0" fmla="*/ 6862102 h 6862102"/>
              <a:gd name="connsiteX1" fmla="*/ 1572724 w 1738446"/>
              <a:gd name="connsiteY1" fmla="*/ 8966 h 6862102"/>
              <a:gd name="connsiteX2" fmla="*/ 1738446 w 1738446"/>
              <a:gd name="connsiteY2" fmla="*/ 0 h 6862102"/>
              <a:gd name="connsiteX3" fmla="*/ 191600 w 1738446"/>
              <a:gd name="connsiteY3" fmla="*/ 6862102 h 6862102"/>
              <a:gd name="connsiteX4" fmla="*/ 0 w 1738446"/>
              <a:gd name="connsiteY4" fmla="*/ 6862102 h 6862102"/>
              <a:gd name="connsiteX0" fmla="*/ 0 w 1738446"/>
              <a:gd name="connsiteY0" fmla="*/ 6871065 h 6871065"/>
              <a:gd name="connsiteX1" fmla="*/ 1572724 w 1738446"/>
              <a:gd name="connsiteY1" fmla="*/ 0 h 6871065"/>
              <a:gd name="connsiteX2" fmla="*/ 1738446 w 1738446"/>
              <a:gd name="connsiteY2" fmla="*/ 8963 h 6871065"/>
              <a:gd name="connsiteX3" fmla="*/ 191600 w 1738446"/>
              <a:gd name="connsiteY3" fmla="*/ 6871065 h 6871065"/>
              <a:gd name="connsiteX4" fmla="*/ 0 w 1738446"/>
              <a:gd name="connsiteY4" fmla="*/ 6871065 h 6871065"/>
              <a:gd name="connsiteX0" fmla="*/ 0 w 1738446"/>
              <a:gd name="connsiteY0" fmla="*/ 6862102 h 6862102"/>
              <a:gd name="connsiteX1" fmla="*/ 1572724 w 1738446"/>
              <a:gd name="connsiteY1" fmla="*/ 17931 h 6862102"/>
              <a:gd name="connsiteX2" fmla="*/ 1738446 w 1738446"/>
              <a:gd name="connsiteY2" fmla="*/ 0 h 6862102"/>
              <a:gd name="connsiteX3" fmla="*/ 191600 w 1738446"/>
              <a:gd name="connsiteY3" fmla="*/ 6862102 h 6862102"/>
              <a:gd name="connsiteX4" fmla="*/ 0 w 1738446"/>
              <a:gd name="connsiteY4" fmla="*/ 6862102 h 6862102"/>
              <a:gd name="connsiteX0" fmla="*/ 0 w 1738446"/>
              <a:gd name="connsiteY0" fmla="*/ 6862102 h 6862102"/>
              <a:gd name="connsiteX1" fmla="*/ 1563760 w 1738446"/>
              <a:gd name="connsiteY1" fmla="*/ 2 h 6862102"/>
              <a:gd name="connsiteX2" fmla="*/ 1738446 w 1738446"/>
              <a:gd name="connsiteY2" fmla="*/ 0 h 6862102"/>
              <a:gd name="connsiteX3" fmla="*/ 191600 w 1738446"/>
              <a:gd name="connsiteY3" fmla="*/ 6862102 h 6862102"/>
              <a:gd name="connsiteX4" fmla="*/ 0 w 1738446"/>
              <a:gd name="connsiteY4" fmla="*/ 6862102 h 686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8446" h="6862102">
                <a:moveTo>
                  <a:pt x="0" y="6862102"/>
                </a:moveTo>
                <a:lnTo>
                  <a:pt x="1563760" y="2"/>
                </a:lnTo>
                <a:lnTo>
                  <a:pt x="1738446" y="0"/>
                </a:lnTo>
                <a:lnTo>
                  <a:pt x="191600" y="6862102"/>
                </a:lnTo>
                <a:lnTo>
                  <a:pt x="0" y="6862102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399B08-DC7D-4713-8C38-4DA1BC8AE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763588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84E47-8472-4E3C-AFAA-0AC4F02E1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64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rt Internet Lab - Title - no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7BF244-587D-4CF1-BD77-226971F9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9" y="549274"/>
            <a:ext cx="8132658" cy="1021342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BFA0F7-CD38-4556-BE09-B19154BBB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961" y="6399381"/>
            <a:ext cx="623047" cy="324000"/>
          </a:xfrm>
          <a:prstGeom prst="rect">
            <a:avLst/>
          </a:prstGeom>
        </p:spPr>
        <p:txBody>
          <a:bodyPr vert="horz" lIns="9144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arallelogram 4">
            <a:extLst>
              <a:ext uri="{FF2B5EF4-FFF2-40B4-BE49-F238E27FC236}">
                <a16:creationId xmlns:a16="http://schemas.microsoft.com/office/drawing/2014/main" id="{BFAC5807-2E3E-4DDA-B1B2-2B744ABC1A92}"/>
              </a:ext>
            </a:extLst>
          </p:cNvPr>
          <p:cNvSpPr/>
          <p:nvPr userDrawn="1"/>
        </p:nvSpPr>
        <p:spPr>
          <a:xfrm>
            <a:off x="7448588" y="-14346"/>
            <a:ext cx="4789861" cy="6895827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861" h="6895827">
                <a:moveTo>
                  <a:pt x="0" y="6881313"/>
                </a:moveTo>
                <a:lnTo>
                  <a:pt x="1561624" y="3417"/>
                </a:lnTo>
                <a:lnTo>
                  <a:pt x="4789861" y="0"/>
                </a:lnTo>
                <a:cubicBezTo>
                  <a:pt x="4785945" y="2293771"/>
                  <a:pt x="4776480" y="4602056"/>
                  <a:pt x="4772564" y="6895827"/>
                </a:cubicBezTo>
                <a:lnTo>
                  <a:pt x="0" y="6881313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aseline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B04FE4C2-59E5-4CC4-ACA9-9893128D97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10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Slide - Bright  pink slan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/>
          <p:nvPr userDrawn="1"/>
        </p:nvSpPr>
        <p:spPr>
          <a:xfrm>
            <a:off x="7448588" y="0"/>
            <a:ext cx="1756375" cy="6858000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375" h="6924855">
                <a:moveTo>
                  <a:pt x="0" y="6924855"/>
                </a:moveTo>
                <a:lnTo>
                  <a:pt x="1590653" y="1"/>
                </a:lnTo>
                <a:lnTo>
                  <a:pt x="1756375" y="0"/>
                </a:lnTo>
                <a:lnTo>
                  <a:pt x="191600" y="6924855"/>
                </a:lnTo>
                <a:lnTo>
                  <a:pt x="0" y="6924855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D97A09-BFC4-44E2-97AD-EA47CE3AC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763588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4BAAD-DFA3-49E4-9FE8-845547C41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022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End Slide - Bright  pink  right 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/>
          <p:nvPr userDrawn="1"/>
        </p:nvSpPr>
        <p:spPr>
          <a:xfrm>
            <a:off x="7448588" y="-14346"/>
            <a:ext cx="4789861" cy="6895827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861" h="6895827">
                <a:moveTo>
                  <a:pt x="0" y="6881313"/>
                </a:moveTo>
                <a:lnTo>
                  <a:pt x="1561624" y="3417"/>
                </a:lnTo>
                <a:lnTo>
                  <a:pt x="4789861" y="0"/>
                </a:lnTo>
                <a:cubicBezTo>
                  <a:pt x="4785945" y="2293771"/>
                  <a:pt x="4776480" y="4602056"/>
                  <a:pt x="4772564" y="6895827"/>
                </a:cubicBezTo>
                <a:lnTo>
                  <a:pt x="0" y="6881313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aseline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2E7391E-64BF-4751-AF67-509479C702E8}"/>
              </a:ext>
            </a:extLst>
          </p:cNvPr>
          <p:cNvSpPr txBox="1">
            <a:spLocks/>
          </p:cNvSpPr>
          <p:nvPr userDrawn="1"/>
        </p:nvSpPr>
        <p:spPr>
          <a:xfrm>
            <a:off x="9845819" y="6356351"/>
            <a:ext cx="1881178" cy="324000"/>
          </a:xfrm>
          <a:prstGeom prst="rect">
            <a:avLst/>
          </a:prstGeom>
        </p:spPr>
        <p:txBody>
          <a:bodyPr vert="horz" lIns="71998" tIns="35999" rIns="71998" bIns="35999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@bristol_smart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DCFBEC7A-1A17-406F-AF0D-AA43033706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43F187-7ADA-4E7B-9F70-6FF11F1A2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530358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94EA55E-BB33-421B-9A02-9F7DEE9E8B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0163" y="3289910"/>
            <a:ext cx="6496050" cy="1338652"/>
          </a:xfrm>
        </p:spPr>
        <p:txBody>
          <a:bodyPr lIns="9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/>
            </a:lvl1pPr>
          </a:lstStyle>
          <a:p>
            <a:pPr lvl="0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B942EE-89A7-443E-8F1B-A172C0E7D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93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8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_End Slide - Bright  pink  right slant- no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/>
          <p:nvPr userDrawn="1"/>
        </p:nvSpPr>
        <p:spPr>
          <a:xfrm>
            <a:off x="7448588" y="-14346"/>
            <a:ext cx="4789861" cy="6895827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861" h="6895827">
                <a:moveTo>
                  <a:pt x="0" y="6881313"/>
                </a:moveTo>
                <a:lnTo>
                  <a:pt x="1561624" y="3417"/>
                </a:lnTo>
                <a:lnTo>
                  <a:pt x="4789861" y="0"/>
                </a:lnTo>
                <a:cubicBezTo>
                  <a:pt x="4785945" y="2293771"/>
                  <a:pt x="4776480" y="4602056"/>
                  <a:pt x="4772564" y="6895827"/>
                </a:cubicBezTo>
                <a:lnTo>
                  <a:pt x="0" y="6881313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aseline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2E7391E-64BF-4751-AF67-509479C702E8}"/>
              </a:ext>
            </a:extLst>
          </p:cNvPr>
          <p:cNvSpPr txBox="1">
            <a:spLocks/>
          </p:cNvSpPr>
          <p:nvPr userDrawn="1"/>
        </p:nvSpPr>
        <p:spPr>
          <a:xfrm>
            <a:off x="9845819" y="6356351"/>
            <a:ext cx="1881178" cy="324000"/>
          </a:xfrm>
          <a:prstGeom prst="rect">
            <a:avLst/>
          </a:prstGeom>
        </p:spPr>
        <p:txBody>
          <a:bodyPr vert="horz" lIns="71998" tIns="35999" rIns="71998" bIns="35999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@bristol_smart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BC3A7AB0-488F-4CC0-94AB-8CF05F1E0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413AEBE-42BF-413B-A4F8-CEF7E4BAC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530358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7E7A76-27FA-4FC6-8260-50FF16AF0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857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End Slide - Bright  pink left sla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>
            <a:spLocks/>
          </p:cNvSpPr>
          <p:nvPr userDrawn="1"/>
        </p:nvSpPr>
        <p:spPr>
          <a:xfrm flipH="1" flipV="1">
            <a:off x="-5220" y="-16699"/>
            <a:ext cx="9060162" cy="6925430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8727575"/>
              <a:gd name="connsiteY0" fmla="*/ 6890775 h 6890775"/>
              <a:gd name="connsiteX1" fmla="*/ 1561624 w 8727575"/>
              <a:gd name="connsiteY1" fmla="*/ 3417 h 6890775"/>
              <a:gd name="connsiteX2" fmla="*/ 4789861 w 8727575"/>
              <a:gd name="connsiteY2" fmla="*/ 0 h 6890775"/>
              <a:gd name="connsiteX3" fmla="*/ 8727573 w 8727575"/>
              <a:gd name="connsiteY3" fmla="*/ 6877052 h 6890775"/>
              <a:gd name="connsiteX4" fmla="*/ 0 w 8727575"/>
              <a:gd name="connsiteY4" fmla="*/ 6890775 h 6890775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1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181"/>
              <a:gd name="connsiteY0" fmla="*/ 6887358 h 6887358"/>
              <a:gd name="connsiteX1" fmla="*/ 1561624 w 8728181"/>
              <a:gd name="connsiteY1" fmla="*/ 0 h 6887358"/>
              <a:gd name="connsiteX2" fmla="*/ 8718978 w 8728181"/>
              <a:gd name="connsiteY2" fmla="*/ 2372 h 6887358"/>
              <a:gd name="connsiteX3" fmla="*/ 8727573 w 8728181"/>
              <a:gd name="connsiteY3" fmla="*/ 6873635 h 6887358"/>
              <a:gd name="connsiteX4" fmla="*/ 0 w 8728181"/>
              <a:gd name="connsiteY4" fmla="*/ 6887358 h 6887358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0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586"/>
              <a:gd name="connsiteY0" fmla="*/ 6892574 h 6892574"/>
              <a:gd name="connsiteX1" fmla="*/ 1561624 w 8728586"/>
              <a:gd name="connsiteY1" fmla="*/ 5216 h 6892574"/>
              <a:gd name="connsiteX2" fmla="*/ 8726430 w 8728586"/>
              <a:gd name="connsiteY2" fmla="*/ 0 h 6892574"/>
              <a:gd name="connsiteX3" fmla="*/ 8727573 w 8728586"/>
              <a:gd name="connsiteY3" fmla="*/ 6878851 h 6892574"/>
              <a:gd name="connsiteX4" fmla="*/ 0 w 8728586"/>
              <a:gd name="connsiteY4" fmla="*/ 6892574 h 6892574"/>
              <a:gd name="connsiteX0" fmla="*/ 0 w 8854342"/>
              <a:gd name="connsiteY0" fmla="*/ 6892574 h 6901615"/>
              <a:gd name="connsiteX1" fmla="*/ 1561624 w 8854342"/>
              <a:gd name="connsiteY1" fmla="*/ 5216 h 6901615"/>
              <a:gd name="connsiteX2" fmla="*/ 8726430 w 8854342"/>
              <a:gd name="connsiteY2" fmla="*/ 0 h 6901615"/>
              <a:gd name="connsiteX3" fmla="*/ 8854259 w 8854342"/>
              <a:gd name="connsiteY3" fmla="*/ 6901615 h 6901615"/>
              <a:gd name="connsiteX4" fmla="*/ 0 w 8854342"/>
              <a:gd name="connsiteY4" fmla="*/ 6892574 h 6901615"/>
              <a:gd name="connsiteX0" fmla="*/ 0 w 8860569"/>
              <a:gd name="connsiteY0" fmla="*/ 6887358 h 6896399"/>
              <a:gd name="connsiteX1" fmla="*/ 1561624 w 8860569"/>
              <a:gd name="connsiteY1" fmla="*/ 0 h 6896399"/>
              <a:gd name="connsiteX2" fmla="*/ 8860569 w 8860569"/>
              <a:gd name="connsiteY2" fmla="*/ 2372 h 6896399"/>
              <a:gd name="connsiteX3" fmla="*/ 8854259 w 8860569"/>
              <a:gd name="connsiteY3" fmla="*/ 6896399 h 6896399"/>
              <a:gd name="connsiteX4" fmla="*/ 0 w 8860569"/>
              <a:gd name="connsiteY4" fmla="*/ 6887358 h 689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0569" h="6896399">
                <a:moveTo>
                  <a:pt x="0" y="6887358"/>
                </a:moveTo>
                <a:lnTo>
                  <a:pt x="1561624" y="0"/>
                </a:lnTo>
                <a:lnTo>
                  <a:pt x="8860569" y="2372"/>
                </a:lnTo>
                <a:cubicBezTo>
                  <a:pt x="8856653" y="2296143"/>
                  <a:pt x="8858175" y="4602628"/>
                  <a:pt x="8854259" y="6896399"/>
                </a:cubicBezTo>
                <a:lnTo>
                  <a:pt x="0" y="6887358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aseline="0"/>
          </a:p>
        </p:txBody>
      </p:sp>
      <p:sp>
        <p:nvSpPr>
          <p:cNvPr id="8" name="Text Placeholder 3">
            <a:hlinkClick r:id="rId2"/>
            <a:extLst>
              <a:ext uri="{FF2B5EF4-FFF2-40B4-BE49-F238E27FC236}">
                <a16:creationId xmlns:a16="http://schemas.microsoft.com/office/drawing/2014/main" id="{BE0C6776-840C-46FB-AB70-34138E4BE324}"/>
              </a:ext>
            </a:extLst>
          </p:cNvPr>
          <p:cNvSpPr txBox="1">
            <a:spLocks/>
          </p:cNvSpPr>
          <p:nvPr userDrawn="1"/>
        </p:nvSpPr>
        <p:spPr>
          <a:xfrm>
            <a:off x="359999" y="6356351"/>
            <a:ext cx="2520000" cy="324000"/>
          </a:xfrm>
          <a:prstGeom prst="rect">
            <a:avLst/>
          </a:prstGeom>
        </p:spPr>
        <p:txBody>
          <a:bodyPr vert="horz" lIns="71998" tIns="35999" rIns="71998" bIns="35999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bristol.ac.uk/smart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F056A0-8003-4A95-8FE0-B5907305F13C}"/>
              </a:ext>
            </a:extLst>
          </p:cNvPr>
          <p:cNvSpPr txBox="1">
            <a:spLocks/>
          </p:cNvSpPr>
          <p:nvPr userDrawn="1"/>
        </p:nvSpPr>
        <p:spPr>
          <a:xfrm>
            <a:off x="9845819" y="6356351"/>
            <a:ext cx="1881178" cy="324000"/>
          </a:xfrm>
          <a:prstGeom prst="rect">
            <a:avLst/>
          </a:prstGeom>
        </p:spPr>
        <p:txBody>
          <a:bodyPr vert="horz" lIns="71998" tIns="35999" rIns="71998" bIns="35999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b="0" i="0" kern="1200">
                <a:solidFill>
                  <a:srgbClr val="E0249A"/>
                </a:solidFill>
                <a:effectLst/>
                <a:latin typeface="Arial" charset="0"/>
                <a:ea typeface="Arial" charset="0"/>
                <a:cs typeface="Arial" charset="0"/>
              </a:rPr>
              <a:t>@bristol_smart</a:t>
            </a:r>
            <a:endParaRPr lang="en-GB" sz="1800">
              <a:solidFill>
                <a:srgbClr val="E024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448471-5729-456E-8442-21CA2FED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937" y="2749810"/>
            <a:ext cx="6495702" cy="549213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EF83653-13D1-4345-8F41-D74A6743F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38" y="3299022"/>
            <a:ext cx="5795407" cy="1338652"/>
          </a:xfrm>
        </p:spPr>
        <p:txBody>
          <a:bodyPr tIns="0" rIns="0" bIns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BA2702-BBE6-4538-9E71-6BC60B31A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912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End Slide - Bright  pink left slant -no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>
            <a:spLocks/>
          </p:cNvSpPr>
          <p:nvPr userDrawn="1"/>
        </p:nvSpPr>
        <p:spPr>
          <a:xfrm flipH="1" flipV="1">
            <a:off x="-5220" y="-16699"/>
            <a:ext cx="9060162" cy="6925430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8727575"/>
              <a:gd name="connsiteY0" fmla="*/ 6890775 h 6890775"/>
              <a:gd name="connsiteX1" fmla="*/ 1561624 w 8727575"/>
              <a:gd name="connsiteY1" fmla="*/ 3417 h 6890775"/>
              <a:gd name="connsiteX2" fmla="*/ 4789861 w 8727575"/>
              <a:gd name="connsiteY2" fmla="*/ 0 h 6890775"/>
              <a:gd name="connsiteX3" fmla="*/ 8727573 w 8727575"/>
              <a:gd name="connsiteY3" fmla="*/ 6877052 h 6890775"/>
              <a:gd name="connsiteX4" fmla="*/ 0 w 8727575"/>
              <a:gd name="connsiteY4" fmla="*/ 6890775 h 6890775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1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181"/>
              <a:gd name="connsiteY0" fmla="*/ 6887358 h 6887358"/>
              <a:gd name="connsiteX1" fmla="*/ 1561624 w 8728181"/>
              <a:gd name="connsiteY1" fmla="*/ 0 h 6887358"/>
              <a:gd name="connsiteX2" fmla="*/ 8718978 w 8728181"/>
              <a:gd name="connsiteY2" fmla="*/ 2372 h 6887358"/>
              <a:gd name="connsiteX3" fmla="*/ 8727573 w 8728181"/>
              <a:gd name="connsiteY3" fmla="*/ 6873635 h 6887358"/>
              <a:gd name="connsiteX4" fmla="*/ 0 w 8728181"/>
              <a:gd name="connsiteY4" fmla="*/ 6887358 h 6887358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0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586"/>
              <a:gd name="connsiteY0" fmla="*/ 6892574 h 6892574"/>
              <a:gd name="connsiteX1" fmla="*/ 1561624 w 8728586"/>
              <a:gd name="connsiteY1" fmla="*/ 5216 h 6892574"/>
              <a:gd name="connsiteX2" fmla="*/ 8726430 w 8728586"/>
              <a:gd name="connsiteY2" fmla="*/ 0 h 6892574"/>
              <a:gd name="connsiteX3" fmla="*/ 8727573 w 8728586"/>
              <a:gd name="connsiteY3" fmla="*/ 6878851 h 6892574"/>
              <a:gd name="connsiteX4" fmla="*/ 0 w 8728586"/>
              <a:gd name="connsiteY4" fmla="*/ 6892574 h 6892574"/>
              <a:gd name="connsiteX0" fmla="*/ 0 w 8854342"/>
              <a:gd name="connsiteY0" fmla="*/ 6892574 h 6901615"/>
              <a:gd name="connsiteX1" fmla="*/ 1561624 w 8854342"/>
              <a:gd name="connsiteY1" fmla="*/ 5216 h 6901615"/>
              <a:gd name="connsiteX2" fmla="*/ 8726430 w 8854342"/>
              <a:gd name="connsiteY2" fmla="*/ 0 h 6901615"/>
              <a:gd name="connsiteX3" fmla="*/ 8854259 w 8854342"/>
              <a:gd name="connsiteY3" fmla="*/ 6901615 h 6901615"/>
              <a:gd name="connsiteX4" fmla="*/ 0 w 8854342"/>
              <a:gd name="connsiteY4" fmla="*/ 6892574 h 6901615"/>
              <a:gd name="connsiteX0" fmla="*/ 0 w 8860569"/>
              <a:gd name="connsiteY0" fmla="*/ 6887358 h 6896399"/>
              <a:gd name="connsiteX1" fmla="*/ 1561624 w 8860569"/>
              <a:gd name="connsiteY1" fmla="*/ 0 h 6896399"/>
              <a:gd name="connsiteX2" fmla="*/ 8860569 w 8860569"/>
              <a:gd name="connsiteY2" fmla="*/ 2372 h 6896399"/>
              <a:gd name="connsiteX3" fmla="*/ 8854259 w 8860569"/>
              <a:gd name="connsiteY3" fmla="*/ 6896399 h 6896399"/>
              <a:gd name="connsiteX4" fmla="*/ 0 w 8860569"/>
              <a:gd name="connsiteY4" fmla="*/ 6887358 h 689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0569" h="6896399">
                <a:moveTo>
                  <a:pt x="0" y="6887358"/>
                </a:moveTo>
                <a:lnTo>
                  <a:pt x="1561624" y="0"/>
                </a:lnTo>
                <a:lnTo>
                  <a:pt x="8860569" y="2372"/>
                </a:lnTo>
                <a:cubicBezTo>
                  <a:pt x="8856653" y="2296143"/>
                  <a:pt x="8858175" y="4602628"/>
                  <a:pt x="8854259" y="6896399"/>
                </a:cubicBezTo>
                <a:lnTo>
                  <a:pt x="0" y="6887358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aseline="0"/>
          </a:p>
        </p:txBody>
      </p:sp>
      <p:sp>
        <p:nvSpPr>
          <p:cNvPr id="7" name="Text Placeholder 3">
            <a:hlinkClick r:id="rId2"/>
            <a:extLst>
              <a:ext uri="{FF2B5EF4-FFF2-40B4-BE49-F238E27FC236}">
                <a16:creationId xmlns:a16="http://schemas.microsoft.com/office/drawing/2014/main" id="{7788D880-5676-4101-82D1-F8373E1322B3}"/>
              </a:ext>
            </a:extLst>
          </p:cNvPr>
          <p:cNvSpPr txBox="1">
            <a:spLocks/>
          </p:cNvSpPr>
          <p:nvPr userDrawn="1"/>
        </p:nvSpPr>
        <p:spPr>
          <a:xfrm>
            <a:off x="359999" y="6356351"/>
            <a:ext cx="2520000" cy="324000"/>
          </a:xfrm>
          <a:prstGeom prst="rect">
            <a:avLst/>
          </a:prstGeom>
        </p:spPr>
        <p:txBody>
          <a:bodyPr vert="horz" lIns="71998" tIns="35999" rIns="71998" bIns="35999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bristol.ac.uk/smart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17DC3BE-5C8F-479D-9E81-E3018DBB3650}"/>
              </a:ext>
            </a:extLst>
          </p:cNvPr>
          <p:cNvSpPr txBox="1">
            <a:spLocks/>
          </p:cNvSpPr>
          <p:nvPr userDrawn="1"/>
        </p:nvSpPr>
        <p:spPr>
          <a:xfrm>
            <a:off x="9845819" y="6356351"/>
            <a:ext cx="1881178" cy="324000"/>
          </a:xfrm>
          <a:prstGeom prst="rect">
            <a:avLst/>
          </a:prstGeom>
        </p:spPr>
        <p:txBody>
          <a:bodyPr vert="horz" lIns="71998" tIns="35999" rIns="71998" bIns="35999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b="0" i="0" kern="1200">
                <a:solidFill>
                  <a:srgbClr val="E0249A"/>
                </a:solidFill>
                <a:effectLst/>
                <a:latin typeface="Arial" charset="0"/>
                <a:ea typeface="Arial" charset="0"/>
                <a:cs typeface="Arial" charset="0"/>
              </a:rPr>
              <a:t>@bristol_smart</a:t>
            </a:r>
            <a:endParaRPr lang="en-GB" sz="1800">
              <a:solidFill>
                <a:srgbClr val="E024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C2FE73-1EA0-493B-B6AB-5C95013FF5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937" y="2749810"/>
            <a:ext cx="6495702" cy="549213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B4E10B-C830-4ED1-B7A0-BE6FAB54A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927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- whit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1E416A-574C-407F-8706-EDA22E3D2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6167" y="6356350"/>
            <a:ext cx="1185041" cy="323999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>
              <a:defRPr lang="en-GB" sz="1200" b="0" i="0" smtClean="0">
                <a:solidFill>
                  <a:srgbClr val="002C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GB"/>
              <a:t>04/08/2020</a:t>
            </a:r>
          </a:p>
        </p:txBody>
      </p:sp>
    </p:spTree>
    <p:extLst>
      <p:ext uri="{BB962C8B-B14F-4D97-AF65-F5344CB8AC3E}">
        <p14:creationId xmlns:p14="http://schemas.microsoft.com/office/powerpoint/2010/main" val="894861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1" y="1196752"/>
            <a:ext cx="11521280" cy="1143000"/>
          </a:xfrm>
        </p:spPr>
        <p:txBody>
          <a:bodyPr anchor="b">
            <a:normAutofit/>
          </a:bodyPr>
          <a:lstStyle>
            <a:lvl1pPr algn="l">
              <a:defRPr sz="3199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1" y="2420891"/>
            <a:ext cx="11521280" cy="3705275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848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Internet Lab - Title and 2x Content-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98EAE-E38B-46D2-8554-3DEC57247A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4368" y="1611312"/>
            <a:ext cx="5437307" cy="4446588"/>
          </a:xfrm>
        </p:spPr>
        <p:txBody>
          <a:bodyPr lIns="90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685735" indent="-22857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6C967-68B0-4694-BCCE-57E9CF8958C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10326" y="1611312"/>
            <a:ext cx="5437306" cy="4446588"/>
          </a:xfrm>
        </p:spPr>
        <p:txBody>
          <a:bodyPr lIns="90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685735" indent="-22857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5E1351-C257-42C0-8411-A6089C4E09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967554"/>
          </a:xfrm>
        </p:spPr>
        <p:txBody>
          <a:bodyPr wrap="square" lIns="90000" tIns="0" rIns="0" bIns="0" anchor="t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CD0007-DA01-4A18-BC72-68EC1A862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17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3B39F-5F83-FF7D-D1D4-BB6CECF0AC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33E89-2C79-0D1D-CD50-4F5F0E22A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059998-9688-48A3-AA89-31807319CE9B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235A24-7640-D1B8-2106-8A42F7B05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8982074" cy="8433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96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8982074" cy="8433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390237"/>
            <a:ext cx="10515600" cy="47867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9998-9688-48A3-AA89-31807319CE9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788F88-FCB3-4C30-9AD7-26946A3D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71922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088A382-904B-4B75-86C1-92F916AF11F4}" type="datetimeFigureOut">
              <a:rPr lang="en-GB" smtClean="0"/>
              <a:pPr/>
              <a:t>13/12/2022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55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9998-9688-48A3-AA89-31807319CE9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5AA94-A57B-1118-BBDA-6DA3697A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71922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088A382-904B-4B75-86C1-92F916AF11F4}" type="datetimeFigureOut">
              <a:rPr lang="en-GB" smtClean="0"/>
              <a:pPr/>
              <a:t>13/12/2022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31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7797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63026"/>
            <a:ext cx="5181600" cy="491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63026"/>
            <a:ext cx="5181600" cy="491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9998-9688-48A3-AA89-31807319CE9B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E56306-4A41-09B9-7186-994C1E84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71922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088A382-904B-4B75-86C1-92F916AF11F4}" type="datetimeFigureOut">
              <a:rPr lang="en-GB" smtClean="0"/>
              <a:pPr/>
              <a:t>13/12/2022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5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153058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B3E8877-A941-54CE-4CF4-C78D45C30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329" y="292941"/>
            <a:ext cx="2261745" cy="94645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A72651-0450-1A09-86C8-F14CC65285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417739"/>
            <a:ext cx="10515600" cy="4638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046939-6E40-1925-DE74-747C816C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846"/>
            <a:ext cx="8607804" cy="9464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B8EFBF7-DEA8-0380-4154-0B49913E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42B4813-F8F4-D6B7-45B6-D2514D44A25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059998-9688-48A3-AA89-31807319CE9B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0B08235-7AD9-44A3-5D88-FADF732D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71922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0088A382-904B-4B75-86C1-92F916AF11F4}" type="datetimeFigureOut">
              <a:rPr lang="en-GB" smtClean="0"/>
              <a:pPr/>
              <a:t>13/12/2022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58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C13D-AF40-44B0-8D88-84FAE0AF7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3A558-B624-40E3-A05C-A425717E9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197AF-FA92-413B-9EE0-9560380A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CD9D-B891-4EDE-87C3-BD7B77F9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C4B51-0358-4243-8A1D-E5B2D49A664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97BA76-DBE9-DC81-6FC3-EFADAA2D9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71922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088A382-904B-4B75-86C1-92F916AF11F4}" type="datetimeFigureOut">
              <a:rPr lang="en-GB" smtClean="0"/>
              <a:pPr/>
              <a:t>13/12/2022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0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894B9A-C788-439C-BF98-2B0B0EC07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80" y="2053336"/>
            <a:ext cx="7255002" cy="1760226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85000"/>
              </a:lnSpc>
              <a:defRPr sz="53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DB2D1D-7179-4B2D-9866-93B0587790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880" y="4271403"/>
            <a:ext cx="7056182" cy="493246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5pPr marL="1828626" indent="0">
              <a:buNone/>
              <a:defRPr/>
            </a:lvl5pPr>
          </a:lstStyle>
          <a:p>
            <a:pPr lvl="0"/>
            <a:r>
              <a:rPr lang="en-US"/>
              <a:t>Name: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6620315-A4F2-4AEE-B2CC-BB6BD886F8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880" y="5088019"/>
            <a:ext cx="4330802" cy="493246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5pPr marL="1828626" indent="0">
              <a:buNone/>
              <a:defRPr/>
            </a:lvl5pPr>
          </a:lstStyle>
          <a:p>
            <a:pPr lvl="0"/>
            <a:r>
              <a:rPr lang="en-US"/>
              <a:t>Date: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8E2F096-8A19-4D06-99B1-3E1B835E3A0F}"/>
              </a:ext>
            </a:extLst>
          </p:cNvPr>
          <p:cNvSpPr/>
          <p:nvPr userDrawn="1"/>
        </p:nvSpPr>
        <p:spPr>
          <a:xfrm>
            <a:off x="7444260" y="1"/>
            <a:ext cx="4783599" cy="6921231"/>
          </a:xfrm>
          <a:custGeom>
            <a:avLst/>
            <a:gdLst>
              <a:gd name="connsiteX0" fmla="*/ 0 w 6890400"/>
              <a:gd name="connsiteY0" fmla="*/ 0 h 6889361"/>
              <a:gd name="connsiteX1" fmla="*/ 6890400 w 6890400"/>
              <a:gd name="connsiteY1" fmla="*/ 0 h 6889361"/>
              <a:gd name="connsiteX2" fmla="*/ 6890400 w 6890400"/>
              <a:gd name="connsiteY2" fmla="*/ 6889361 h 6889361"/>
              <a:gd name="connsiteX3" fmla="*/ 0 w 6890400"/>
              <a:gd name="connsiteY3" fmla="*/ 6889361 h 6889361"/>
              <a:gd name="connsiteX4" fmla="*/ 0 w 6890400"/>
              <a:gd name="connsiteY4" fmla="*/ 0 h 6889361"/>
              <a:gd name="connsiteX0" fmla="*/ 1773936 w 6890400"/>
              <a:gd name="connsiteY0" fmla="*/ 0 h 6898505"/>
              <a:gd name="connsiteX1" fmla="*/ 6890400 w 6890400"/>
              <a:gd name="connsiteY1" fmla="*/ 9144 h 6898505"/>
              <a:gd name="connsiteX2" fmla="*/ 6890400 w 6890400"/>
              <a:gd name="connsiteY2" fmla="*/ 6898505 h 6898505"/>
              <a:gd name="connsiteX3" fmla="*/ 0 w 6890400"/>
              <a:gd name="connsiteY3" fmla="*/ 6898505 h 6898505"/>
              <a:gd name="connsiteX4" fmla="*/ 1773936 w 6890400"/>
              <a:gd name="connsiteY4" fmla="*/ 0 h 6898505"/>
              <a:gd name="connsiteX0" fmla="*/ 1527048 w 6890400"/>
              <a:gd name="connsiteY0" fmla="*/ 27432 h 6889361"/>
              <a:gd name="connsiteX1" fmla="*/ 6890400 w 6890400"/>
              <a:gd name="connsiteY1" fmla="*/ 0 h 6889361"/>
              <a:gd name="connsiteX2" fmla="*/ 6890400 w 6890400"/>
              <a:gd name="connsiteY2" fmla="*/ 6889361 h 6889361"/>
              <a:gd name="connsiteX3" fmla="*/ 0 w 6890400"/>
              <a:gd name="connsiteY3" fmla="*/ 6889361 h 6889361"/>
              <a:gd name="connsiteX4" fmla="*/ 1527048 w 6890400"/>
              <a:gd name="connsiteY4" fmla="*/ 27432 h 6889361"/>
              <a:gd name="connsiteX0" fmla="*/ 1563624 w 6926976"/>
              <a:gd name="connsiteY0" fmla="*/ 27432 h 6916793"/>
              <a:gd name="connsiteX1" fmla="*/ 6926976 w 6926976"/>
              <a:gd name="connsiteY1" fmla="*/ 0 h 6916793"/>
              <a:gd name="connsiteX2" fmla="*/ 6926976 w 6926976"/>
              <a:gd name="connsiteY2" fmla="*/ 6889361 h 6916793"/>
              <a:gd name="connsiteX3" fmla="*/ 0 w 6926976"/>
              <a:gd name="connsiteY3" fmla="*/ 6916793 h 6916793"/>
              <a:gd name="connsiteX4" fmla="*/ 1563624 w 6926976"/>
              <a:gd name="connsiteY4" fmla="*/ 27432 h 6916793"/>
              <a:gd name="connsiteX0" fmla="*/ 1563624 w 6926976"/>
              <a:gd name="connsiteY0" fmla="*/ 27432 h 6916793"/>
              <a:gd name="connsiteX1" fmla="*/ 6926976 w 6926976"/>
              <a:gd name="connsiteY1" fmla="*/ 0 h 6916793"/>
              <a:gd name="connsiteX2" fmla="*/ 6926976 w 6926976"/>
              <a:gd name="connsiteY2" fmla="*/ 6907649 h 6916793"/>
              <a:gd name="connsiteX3" fmla="*/ 0 w 6926976"/>
              <a:gd name="connsiteY3" fmla="*/ 6916793 h 6916793"/>
              <a:gd name="connsiteX4" fmla="*/ 1563624 w 6926976"/>
              <a:gd name="connsiteY4" fmla="*/ 27432 h 6916793"/>
              <a:gd name="connsiteX0" fmla="*/ 1554480 w 6926976"/>
              <a:gd name="connsiteY0" fmla="*/ 9144 h 6916793"/>
              <a:gd name="connsiteX1" fmla="*/ 6926976 w 6926976"/>
              <a:gd name="connsiteY1" fmla="*/ 0 h 6916793"/>
              <a:gd name="connsiteX2" fmla="*/ 6926976 w 6926976"/>
              <a:gd name="connsiteY2" fmla="*/ 6907649 h 6916793"/>
              <a:gd name="connsiteX3" fmla="*/ 0 w 6926976"/>
              <a:gd name="connsiteY3" fmla="*/ 6916793 h 6916793"/>
              <a:gd name="connsiteX4" fmla="*/ 1554480 w 6926976"/>
              <a:gd name="connsiteY4" fmla="*/ 9144 h 6916793"/>
              <a:gd name="connsiteX0" fmla="*/ 1545336 w 6926976"/>
              <a:gd name="connsiteY0" fmla="*/ 9144 h 6916793"/>
              <a:gd name="connsiteX1" fmla="*/ 6926976 w 6926976"/>
              <a:gd name="connsiteY1" fmla="*/ 0 h 6916793"/>
              <a:gd name="connsiteX2" fmla="*/ 6926976 w 6926976"/>
              <a:gd name="connsiteY2" fmla="*/ 6907649 h 6916793"/>
              <a:gd name="connsiteX3" fmla="*/ 0 w 6926976"/>
              <a:gd name="connsiteY3" fmla="*/ 6916793 h 6916793"/>
              <a:gd name="connsiteX4" fmla="*/ 1545336 w 6926976"/>
              <a:gd name="connsiteY4" fmla="*/ 9144 h 6916793"/>
              <a:gd name="connsiteX0" fmla="*/ 1545336 w 6936120"/>
              <a:gd name="connsiteY0" fmla="*/ 0 h 6907649"/>
              <a:gd name="connsiteX1" fmla="*/ 6936120 w 6936120"/>
              <a:gd name="connsiteY1" fmla="*/ 9144 h 6907649"/>
              <a:gd name="connsiteX2" fmla="*/ 6926976 w 6936120"/>
              <a:gd name="connsiteY2" fmla="*/ 6898505 h 6907649"/>
              <a:gd name="connsiteX3" fmla="*/ 0 w 6936120"/>
              <a:gd name="connsiteY3" fmla="*/ 6907649 h 6907649"/>
              <a:gd name="connsiteX4" fmla="*/ 1545336 w 6936120"/>
              <a:gd name="connsiteY4" fmla="*/ 0 h 6907649"/>
              <a:gd name="connsiteX0" fmla="*/ 1545336 w 6926976"/>
              <a:gd name="connsiteY0" fmla="*/ 18288 h 6925937"/>
              <a:gd name="connsiteX1" fmla="*/ 6908688 w 6926976"/>
              <a:gd name="connsiteY1" fmla="*/ 0 h 6925937"/>
              <a:gd name="connsiteX2" fmla="*/ 6926976 w 6926976"/>
              <a:gd name="connsiteY2" fmla="*/ 6916793 h 6925937"/>
              <a:gd name="connsiteX3" fmla="*/ 0 w 6926976"/>
              <a:gd name="connsiteY3" fmla="*/ 6925937 h 6925937"/>
              <a:gd name="connsiteX4" fmla="*/ 1545336 w 6926976"/>
              <a:gd name="connsiteY4" fmla="*/ 18288 h 6925937"/>
              <a:gd name="connsiteX0" fmla="*/ 1563624 w 6926976"/>
              <a:gd name="connsiteY0" fmla="*/ 0 h 6925937"/>
              <a:gd name="connsiteX1" fmla="*/ 6908688 w 6926976"/>
              <a:gd name="connsiteY1" fmla="*/ 0 h 6925937"/>
              <a:gd name="connsiteX2" fmla="*/ 6926976 w 6926976"/>
              <a:gd name="connsiteY2" fmla="*/ 6916793 h 6925937"/>
              <a:gd name="connsiteX3" fmla="*/ 0 w 6926976"/>
              <a:gd name="connsiteY3" fmla="*/ 6925937 h 6925937"/>
              <a:gd name="connsiteX4" fmla="*/ 1563624 w 6926976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6058296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5738256 w 6908688"/>
              <a:gd name="connsiteY2" fmla="*/ 6916793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5253624 w 6908688"/>
              <a:gd name="connsiteY2" fmla="*/ 6898505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4768992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4869576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35081"/>
              <a:gd name="connsiteX1" fmla="*/ 6908688 w 6908688"/>
              <a:gd name="connsiteY1" fmla="*/ 0 h 6935081"/>
              <a:gd name="connsiteX2" fmla="*/ 4805568 w 6908688"/>
              <a:gd name="connsiteY2" fmla="*/ 6935081 h 6935081"/>
              <a:gd name="connsiteX3" fmla="*/ 0 w 6908688"/>
              <a:gd name="connsiteY3" fmla="*/ 6925937 h 6935081"/>
              <a:gd name="connsiteX4" fmla="*/ 1563624 w 6908688"/>
              <a:gd name="connsiteY4" fmla="*/ 0 h 6935081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4842144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5034168"/>
              <a:gd name="connsiteY0" fmla="*/ 0 h 6925937"/>
              <a:gd name="connsiteX1" fmla="*/ 5034168 w 5034168"/>
              <a:gd name="connsiteY1" fmla="*/ 0 h 6925937"/>
              <a:gd name="connsiteX2" fmla="*/ 4842144 w 5034168"/>
              <a:gd name="connsiteY2" fmla="*/ 6925937 h 6925937"/>
              <a:gd name="connsiteX3" fmla="*/ 0 w 5034168"/>
              <a:gd name="connsiteY3" fmla="*/ 6925937 h 6925937"/>
              <a:gd name="connsiteX4" fmla="*/ 1563624 w 5034168"/>
              <a:gd name="connsiteY4" fmla="*/ 0 h 6925937"/>
              <a:gd name="connsiteX0" fmla="*/ 1563624 w 5034168"/>
              <a:gd name="connsiteY0" fmla="*/ 0 h 6935081"/>
              <a:gd name="connsiteX1" fmla="*/ 5034168 w 5034168"/>
              <a:gd name="connsiteY1" fmla="*/ 0 h 6935081"/>
              <a:gd name="connsiteX2" fmla="*/ 4878720 w 5034168"/>
              <a:gd name="connsiteY2" fmla="*/ 6935081 h 6935081"/>
              <a:gd name="connsiteX3" fmla="*/ 0 w 5034168"/>
              <a:gd name="connsiteY3" fmla="*/ 6925937 h 6935081"/>
              <a:gd name="connsiteX4" fmla="*/ 1563624 w 5034168"/>
              <a:gd name="connsiteY4" fmla="*/ 0 h 6935081"/>
              <a:gd name="connsiteX0" fmla="*/ 1313008 w 4783552"/>
              <a:gd name="connsiteY0" fmla="*/ 0 h 6943926"/>
              <a:gd name="connsiteX1" fmla="*/ 4783552 w 4783552"/>
              <a:gd name="connsiteY1" fmla="*/ 0 h 6943926"/>
              <a:gd name="connsiteX2" fmla="*/ 4628104 w 4783552"/>
              <a:gd name="connsiteY2" fmla="*/ 6935081 h 6943926"/>
              <a:gd name="connsiteX3" fmla="*/ 0 w 4783552"/>
              <a:gd name="connsiteY3" fmla="*/ 6943926 h 6943926"/>
              <a:gd name="connsiteX4" fmla="*/ 1313008 w 4783552"/>
              <a:gd name="connsiteY4" fmla="*/ 0 h 6943926"/>
              <a:gd name="connsiteX0" fmla="*/ 1404901 w 4783552"/>
              <a:gd name="connsiteY0" fmla="*/ 8994 h 6943926"/>
              <a:gd name="connsiteX1" fmla="*/ 4783552 w 4783552"/>
              <a:gd name="connsiteY1" fmla="*/ 0 h 6943926"/>
              <a:gd name="connsiteX2" fmla="*/ 4628104 w 4783552"/>
              <a:gd name="connsiteY2" fmla="*/ 6935081 h 6943926"/>
              <a:gd name="connsiteX3" fmla="*/ 0 w 4783552"/>
              <a:gd name="connsiteY3" fmla="*/ 6943926 h 6943926"/>
              <a:gd name="connsiteX4" fmla="*/ 1404901 w 4783552"/>
              <a:gd name="connsiteY4" fmla="*/ 8994 h 6943926"/>
              <a:gd name="connsiteX0" fmla="*/ 1488440 w 4783552"/>
              <a:gd name="connsiteY0" fmla="*/ 8994 h 6943926"/>
              <a:gd name="connsiteX1" fmla="*/ 4783552 w 4783552"/>
              <a:gd name="connsiteY1" fmla="*/ 0 h 6943926"/>
              <a:gd name="connsiteX2" fmla="*/ 4628104 w 4783552"/>
              <a:gd name="connsiteY2" fmla="*/ 6935081 h 6943926"/>
              <a:gd name="connsiteX3" fmla="*/ 0 w 4783552"/>
              <a:gd name="connsiteY3" fmla="*/ 6943926 h 6943926"/>
              <a:gd name="connsiteX4" fmla="*/ 1488440 w 4783552"/>
              <a:gd name="connsiteY4" fmla="*/ 8994 h 6943926"/>
              <a:gd name="connsiteX0" fmla="*/ 1488440 w 4725075"/>
              <a:gd name="connsiteY0" fmla="*/ 8994 h 6943926"/>
              <a:gd name="connsiteX1" fmla="*/ 4725075 w 4725075"/>
              <a:gd name="connsiteY1" fmla="*/ 0 h 6943926"/>
              <a:gd name="connsiteX2" fmla="*/ 4628104 w 4725075"/>
              <a:gd name="connsiteY2" fmla="*/ 6935081 h 6943926"/>
              <a:gd name="connsiteX3" fmla="*/ 0 w 4725075"/>
              <a:gd name="connsiteY3" fmla="*/ 6943926 h 6943926"/>
              <a:gd name="connsiteX4" fmla="*/ 1488440 w 4725075"/>
              <a:gd name="connsiteY4" fmla="*/ 8994 h 6943926"/>
              <a:gd name="connsiteX0" fmla="*/ 1488440 w 4725075"/>
              <a:gd name="connsiteY0" fmla="*/ 8994 h 6943926"/>
              <a:gd name="connsiteX1" fmla="*/ 4725075 w 4725075"/>
              <a:gd name="connsiteY1" fmla="*/ 0 h 6943926"/>
              <a:gd name="connsiteX2" fmla="*/ 4628104 w 4725075"/>
              <a:gd name="connsiteY2" fmla="*/ 6935081 h 6943926"/>
              <a:gd name="connsiteX3" fmla="*/ 0 w 4725075"/>
              <a:gd name="connsiteY3" fmla="*/ 6943926 h 6943926"/>
              <a:gd name="connsiteX4" fmla="*/ 1488440 w 4725075"/>
              <a:gd name="connsiteY4" fmla="*/ 8994 h 6943926"/>
              <a:gd name="connsiteX0" fmla="*/ 1488440 w 4691659"/>
              <a:gd name="connsiteY0" fmla="*/ 0 h 6934932"/>
              <a:gd name="connsiteX1" fmla="*/ 4691659 w 4691659"/>
              <a:gd name="connsiteY1" fmla="*/ 1 h 6934932"/>
              <a:gd name="connsiteX2" fmla="*/ 4628104 w 4691659"/>
              <a:gd name="connsiteY2" fmla="*/ 6926087 h 6934932"/>
              <a:gd name="connsiteX3" fmla="*/ 0 w 4691659"/>
              <a:gd name="connsiteY3" fmla="*/ 6934932 h 6934932"/>
              <a:gd name="connsiteX4" fmla="*/ 1488440 w 4691659"/>
              <a:gd name="connsiteY4" fmla="*/ 0 h 6934932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55151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91213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91213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62401"/>
              <a:gd name="connsiteX1" fmla="*/ 4691659 w 4691659"/>
              <a:gd name="connsiteY1" fmla="*/ 1 h 6962401"/>
              <a:gd name="connsiteX2" fmla="*/ 4682198 w 4691659"/>
              <a:gd name="connsiteY2" fmla="*/ 6962401 h 6962401"/>
              <a:gd name="connsiteX3" fmla="*/ 0 w 4691659"/>
              <a:gd name="connsiteY3" fmla="*/ 6934932 h 6962401"/>
              <a:gd name="connsiteX4" fmla="*/ 1488440 w 4691659"/>
              <a:gd name="connsiteY4" fmla="*/ 0 h 6962401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82199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82199 w 4691659"/>
              <a:gd name="connsiteY2" fmla="*/ 6944244 h 6944244"/>
              <a:gd name="connsiteX3" fmla="*/ 0 w 4691659"/>
              <a:gd name="connsiteY3" fmla="*/ 6944011 h 6944244"/>
              <a:gd name="connsiteX4" fmla="*/ 1488440 w 4691659"/>
              <a:gd name="connsiteY4" fmla="*/ 0 h 6944244"/>
              <a:gd name="connsiteX0" fmla="*/ 1624140 w 4827359"/>
              <a:gd name="connsiteY0" fmla="*/ 0 h 6944244"/>
              <a:gd name="connsiteX1" fmla="*/ 4827359 w 4827359"/>
              <a:gd name="connsiteY1" fmla="*/ 1 h 6944244"/>
              <a:gd name="connsiteX2" fmla="*/ 4817899 w 4827359"/>
              <a:gd name="connsiteY2" fmla="*/ 6944244 h 6944244"/>
              <a:gd name="connsiteX3" fmla="*/ 0 w 4827359"/>
              <a:gd name="connsiteY3" fmla="*/ 6935016 h 6944244"/>
              <a:gd name="connsiteX4" fmla="*/ 1624140 w 4827359"/>
              <a:gd name="connsiteY4" fmla="*/ 0 h 694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7359" h="6944244">
                <a:moveTo>
                  <a:pt x="1624140" y="0"/>
                </a:moveTo>
                <a:lnTo>
                  <a:pt x="4827359" y="1"/>
                </a:lnTo>
                <a:cubicBezTo>
                  <a:pt x="4827210" y="2314749"/>
                  <a:pt x="4818048" y="4629496"/>
                  <a:pt x="4817899" y="6944244"/>
                </a:cubicBezTo>
                <a:lnTo>
                  <a:pt x="0" y="6935016"/>
                </a:lnTo>
                <a:lnTo>
                  <a:pt x="162414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4315" t="-16568" r="-32616" b="-399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FFA6C10-858D-425B-AD32-50B5EFBF090B}"/>
              </a:ext>
            </a:extLst>
          </p:cNvPr>
          <p:cNvSpPr txBox="1">
            <a:spLocks/>
          </p:cNvSpPr>
          <p:nvPr userDrawn="1"/>
        </p:nvSpPr>
        <p:spPr>
          <a:xfrm>
            <a:off x="9774572" y="-8750"/>
            <a:ext cx="2457663" cy="1117767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77"/>
              <a:gd name="connsiteY0" fmla="*/ 5143499 h 5155074"/>
              <a:gd name="connsiteX1" fmla="*/ 1183466 w 3469477"/>
              <a:gd name="connsiteY1" fmla="*/ 0 h 5155074"/>
              <a:gd name="connsiteX2" fmla="*/ 3465221 w 3469477"/>
              <a:gd name="connsiteY2" fmla="*/ 4537 h 5155074"/>
              <a:gd name="connsiteX3" fmla="*/ 3469376 w 3469477"/>
              <a:gd name="connsiteY3" fmla="*/ 5155074 h 5155074"/>
              <a:gd name="connsiteX4" fmla="*/ 0 w 3469477"/>
              <a:gd name="connsiteY4" fmla="*/ 5143499 h 5155074"/>
              <a:gd name="connsiteX0" fmla="*/ 0 w 3469477"/>
              <a:gd name="connsiteY0" fmla="*/ 5134424 h 5155074"/>
              <a:gd name="connsiteX1" fmla="*/ 1183466 w 3469477"/>
              <a:gd name="connsiteY1" fmla="*/ 0 h 5155074"/>
              <a:gd name="connsiteX2" fmla="*/ 3465221 w 3469477"/>
              <a:gd name="connsiteY2" fmla="*/ 4537 h 5155074"/>
              <a:gd name="connsiteX3" fmla="*/ 3469376 w 3469477"/>
              <a:gd name="connsiteY3" fmla="*/ 5155074 h 5155074"/>
              <a:gd name="connsiteX4" fmla="*/ 0 w 3469477"/>
              <a:gd name="connsiteY4" fmla="*/ 5134424 h 5155074"/>
              <a:gd name="connsiteX0" fmla="*/ 0 w 3469478"/>
              <a:gd name="connsiteY0" fmla="*/ 5134424 h 5141461"/>
              <a:gd name="connsiteX1" fmla="*/ 1183466 w 3469478"/>
              <a:gd name="connsiteY1" fmla="*/ 0 h 5141461"/>
              <a:gd name="connsiteX2" fmla="*/ 3465221 w 3469478"/>
              <a:gd name="connsiteY2" fmla="*/ 4537 h 5141461"/>
              <a:gd name="connsiteX3" fmla="*/ 3469377 w 3469478"/>
              <a:gd name="connsiteY3" fmla="*/ 5141461 h 5141461"/>
              <a:gd name="connsiteX4" fmla="*/ 0 w 3469478"/>
              <a:gd name="connsiteY4" fmla="*/ 5134424 h 5141461"/>
              <a:gd name="connsiteX0" fmla="*/ 0 w 3474009"/>
              <a:gd name="connsiteY0" fmla="*/ 5134424 h 5134424"/>
              <a:gd name="connsiteX1" fmla="*/ 1183466 w 3474009"/>
              <a:gd name="connsiteY1" fmla="*/ 0 h 5134424"/>
              <a:gd name="connsiteX2" fmla="*/ 3465221 w 3474009"/>
              <a:gd name="connsiteY2" fmla="*/ 4537 h 5134424"/>
              <a:gd name="connsiteX3" fmla="*/ 3473949 w 3474009"/>
              <a:gd name="connsiteY3" fmla="*/ 5127848 h 5134424"/>
              <a:gd name="connsiteX4" fmla="*/ 0 w 3474009"/>
              <a:gd name="connsiteY4" fmla="*/ 5134424 h 5134424"/>
              <a:gd name="connsiteX0" fmla="*/ 0 w 3474009"/>
              <a:gd name="connsiteY0" fmla="*/ 5134424 h 5136924"/>
              <a:gd name="connsiteX1" fmla="*/ 1183466 w 3474009"/>
              <a:gd name="connsiteY1" fmla="*/ 0 h 5136924"/>
              <a:gd name="connsiteX2" fmla="*/ 3465221 w 3474009"/>
              <a:gd name="connsiteY2" fmla="*/ 4537 h 5136924"/>
              <a:gd name="connsiteX3" fmla="*/ 3473949 w 3474009"/>
              <a:gd name="connsiteY3" fmla="*/ 5136924 h 5136924"/>
              <a:gd name="connsiteX4" fmla="*/ 0 w 3474009"/>
              <a:gd name="connsiteY4" fmla="*/ 5134424 h 5136924"/>
              <a:gd name="connsiteX0" fmla="*/ 0 w 3474009"/>
              <a:gd name="connsiteY0" fmla="*/ 5134424 h 5134424"/>
              <a:gd name="connsiteX1" fmla="*/ 1183466 w 3474009"/>
              <a:gd name="connsiteY1" fmla="*/ 0 h 5134424"/>
              <a:gd name="connsiteX2" fmla="*/ 3465221 w 3474009"/>
              <a:gd name="connsiteY2" fmla="*/ 4537 h 5134424"/>
              <a:gd name="connsiteX3" fmla="*/ 3473949 w 3474009"/>
              <a:gd name="connsiteY3" fmla="*/ 5132386 h 5134424"/>
              <a:gd name="connsiteX4" fmla="*/ 0 w 3474009"/>
              <a:gd name="connsiteY4" fmla="*/ 5134424 h 5134424"/>
              <a:gd name="connsiteX0" fmla="*/ 0 w 3474050"/>
              <a:gd name="connsiteY0" fmla="*/ 5134424 h 5134424"/>
              <a:gd name="connsiteX1" fmla="*/ 1183466 w 3474050"/>
              <a:gd name="connsiteY1" fmla="*/ 0 h 5134424"/>
              <a:gd name="connsiteX2" fmla="*/ 3469793 w 3474050"/>
              <a:gd name="connsiteY2" fmla="*/ 4537 h 5134424"/>
              <a:gd name="connsiteX3" fmla="*/ 3473949 w 3474050"/>
              <a:gd name="connsiteY3" fmla="*/ 5132386 h 5134424"/>
              <a:gd name="connsiteX4" fmla="*/ 0 w 3474050"/>
              <a:gd name="connsiteY4" fmla="*/ 5134424 h 5134424"/>
              <a:gd name="connsiteX0" fmla="*/ 0 w 3474365"/>
              <a:gd name="connsiteY0" fmla="*/ 5134424 h 5134424"/>
              <a:gd name="connsiteX1" fmla="*/ 1183466 w 3474365"/>
              <a:gd name="connsiteY1" fmla="*/ 0 h 5134424"/>
              <a:gd name="connsiteX2" fmla="*/ 3474365 w 3474365"/>
              <a:gd name="connsiteY2" fmla="*/ 4537 h 5134424"/>
              <a:gd name="connsiteX3" fmla="*/ 3473949 w 3474365"/>
              <a:gd name="connsiteY3" fmla="*/ 5132386 h 5134424"/>
              <a:gd name="connsiteX4" fmla="*/ 0 w 3474365"/>
              <a:gd name="connsiteY4" fmla="*/ 5134424 h 5134424"/>
              <a:gd name="connsiteX0" fmla="*/ 0 w 3474050"/>
              <a:gd name="connsiteY0" fmla="*/ 5143500 h 5143500"/>
              <a:gd name="connsiteX1" fmla="*/ 1183466 w 3474050"/>
              <a:gd name="connsiteY1" fmla="*/ 9076 h 5143500"/>
              <a:gd name="connsiteX2" fmla="*/ 3469793 w 3474050"/>
              <a:gd name="connsiteY2" fmla="*/ 0 h 5143500"/>
              <a:gd name="connsiteX3" fmla="*/ 3473949 w 3474050"/>
              <a:gd name="connsiteY3" fmla="*/ 5141462 h 5143500"/>
              <a:gd name="connsiteX4" fmla="*/ 0 w 3474050"/>
              <a:gd name="connsiteY4" fmla="*/ 5143500 h 5143500"/>
              <a:gd name="connsiteX0" fmla="*/ 0 w 3474050"/>
              <a:gd name="connsiteY0" fmla="*/ 5134424 h 5134424"/>
              <a:gd name="connsiteX1" fmla="*/ 1183466 w 3474050"/>
              <a:gd name="connsiteY1" fmla="*/ 0 h 5134424"/>
              <a:gd name="connsiteX2" fmla="*/ 3469793 w 3474050"/>
              <a:gd name="connsiteY2" fmla="*/ 4537 h 5134424"/>
              <a:gd name="connsiteX3" fmla="*/ 3473949 w 3474050"/>
              <a:gd name="connsiteY3" fmla="*/ 5132386 h 5134424"/>
              <a:gd name="connsiteX4" fmla="*/ 0 w 3474050"/>
              <a:gd name="connsiteY4" fmla="*/ 5134424 h 5134424"/>
              <a:gd name="connsiteX0" fmla="*/ 0 w 3474050"/>
              <a:gd name="connsiteY0" fmla="*/ 5129925 h 5129925"/>
              <a:gd name="connsiteX1" fmla="*/ 525946 w 3474050"/>
              <a:gd name="connsiteY1" fmla="*/ 41805 h 5129925"/>
              <a:gd name="connsiteX2" fmla="*/ 3469793 w 3474050"/>
              <a:gd name="connsiteY2" fmla="*/ 38 h 5129925"/>
              <a:gd name="connsiteX3" fmla="*/ 3473949 w 3474050"/>
              <a:gd name="connsiteY3" fmla="*/ 5127887 h 5129925"/>
              <a:gd name="connsiteX4" fmla="*/ 0 w 3474050"/>
              <a:gd name="connsiteY4" fmla="*/ 5129925 h 5129925"/>
              <a:gd name="connsiteX0" fmla="*/ 0 w 3474050"/>
              <a:gd name="connsiteY0" fmla="*/ 5158298 h 5158298"/>
              <a:gd name="connsiteX1" fmla="*/ 354496 w 3474050"/>
              <a:gd name="connsiteY1" fmla="*/ 0 h 5158298"/>
              <a:gd name="connsiteX2" fmla="*/ 3469793 w 3474050"/>
              <a:gd name="connsiteY2" fmla="*/ 28411 h 5158298"/>
              <a:gd name="connsiteX3" fmla="*/ 3473949 w 3474050"/>
              <a:gd name="connsiteY3" fmla="*/ 5156260 h 5158298"/>
              <a:gd name="connsiteX4" fmla="*/ 0 w 3474050"/>
              <a:gd name="connsiteY4" fmla="*/ 5158298 h 5158298"/>
              <a:gd name="connsiteX0" fmla="*/ 0 w 3474050"/>
              <a:gd name="connsiteY0" fmla="*/ 5129888 h 5129888"/>
              <a:gd name="connsiteX1" fmla="*/ 333064 w 3474050"/>
              <a:gd name="connsiteY1" fmla="*/ 18375 h 5129888"/>
              <a:gd name="connsiteX2" fmla="*/ 3469793 w 3474050"/>
              <a:gd name="connsiteY2" fmla="*/ 1 h 5129888"/>
              <a:gd name="connsiteX3" fmla="*/ 3473949 w 3474050"/>
              <a:gd name="connsiteY3" fmla="*/ 5127850 h 5129888"/>
              <a:gd name="connsiteX4" fmla="*/ 0 w 3474050"/>
              <a:gd name="connsiteY4" fmla="*/ 5129888 h 5129888"/>
              <a:gd name="connsiteX0" fmla="*/ 0 w 3473997"/>
              <a:gd name="connsiteY0" fmla="*/ 5111513 h 5111513"/>
              <a:gd name="connsiteX1" fmla="*/ 333064 w 3473997"/>
              <a:gd name="connsiteY1" fmla="*/ 0 h 5111513"/>
              <a:gd name="connsiteX2" fmla="*/ 3462649 w 3473997"/>
              <a:gd name="connsiteY2" fmla="*/ 51803 h 5111513"/>
              <a:gd name="connsiteX3" fmla="*/ 3473949 w 3473997"/>
              <a:gd name="connsiteY3" fmla="*/ 5109475 h 5111513"/>
              <a:gd name="connsiteX4" fmla="*/ 0 w 3473997"/>
              <a:gd name="connsiteY4" fmla="*/ 5111513 h 5111513"/>
              <a:gd name="connsiteX0" fmla="*/ 0 w 3473997"/>
              <a:gd name="connsiteY0" fmla="*/ 5111513 h 5111513"/>
              <a:gd name="connsiteX1" fmla="*/ 254483 w 3473997"/>
              <a:gd name="connsiteY1" fmla="*/ 0 h 5111513"/>
              <a:gd name="connsiteX2" fmla="*/ 3462649 w 3473997"/>
              <a:gd name="connsiteY2" fmla="*/ 51803 h 5111513"/>
              <a:gd name="connsiteX3" fmla="*/ 3473949 w 3473997"/>
              <a:gd name="connsiteY3" fmla="*/ 5109475 h 5111513"/>
              <a:gd name="connsiteX4" fmla="*/ 0 w 3473997"/>
              <a:gd name="connsiteY4" fmla="*/ 5111513 h 5111513"/>
              <a:gd name="connsiteX0" fmla="*/ 0 w 3459709"/>
              <a:gd name="connsiteY0" fmla="*/ 3918200 h 5109475"/>
              <a:gd name="connsiteX1" fmla="*/ 240195 w 3459709"/>
              <a:gd name="connsiteY1" fmla="*/ 0 h 5109475"/>
              <a:gd name="connsiteX2" fmla="*/ 3448361 w 3459709"/>
              <a:gd name="connsiteY2" fmla="*/ 51803 h 5109475"/>
              <a:gd name="connsiteX3" fmla="*/ 3459661 w 3459709"/>
              <a:gd name="connsiteY3" fmla="*/ 5109475 h 5109475"/>
              <a:gd name="connsiteX4" fmla="*/ 0 w 3459709"/>
              <a:gd name="connsiteY4" fmla="*/ 3918200 h 5109475"/>
              <a:gd name="connsiteX0" fmla="*/ 0 w 3459709"/>
              <a:gd name="connsiteY0" fmla="*/ 3918200 h 3995716"/>
              <a:gd name="connsiteX1" fmla="*/ 240195 w 3459709"/>
              <a:gd name="connsiteY1" fmla="*/ 0 h 3995716"/>
              <a:gd name="connsiteX2" fmla="*/ 3448361 w 3459709"/>
              <a:gd name="connsiteY2" fmla="*/ 51803 h 3995716"/>
              <a:gd name="connsiteX3" fmla="*/ 3459661 w 3459709"/>
              <a:gd name="connsiteY3" fmla="*/ 3995716 h 3995716"/>
              <a:gd name="connsiteX4" fmla="*/ 0 w 3459709"/>
              <a:gd name="connsiteY4" fmla="*/ 3918200 h 3995716"/>
              <a:gd name="connsiteX0" fmla="*/ 0 w 3470425"/>
              <a:gd name="connsiteY0" fmla="*/ 3944718 h 3995716"/>
              <a:gd name="connsiteX1" fmla="*/ 250911 w 3470425"/>
              <a:gd name="connsiteY1" fmla="*/ 0 h 3995716"/>
              <a:gd name="connsiteX2" fmla="*/ 3459077 w 3470425"/>
              <a:gd name="connsiteY2" fmla="*/ 51803 h 3995716"/>
              <a:gd name="connsiteX3" fmla="*/ 3470377 w 3470425"/>
              <a:gd name="connsiteY3" fmla="*/ 3995716 h 3995716"/>
              <a:gd name="connsiteX4" fmla="*/ 0 w 3470425"/>
              <a:gd name="connsiteY4" fmla="*/ 3944718 h 3995716"/>
              <a:gd name="connsiteX0" fmla="*/ 0 w 3470425"/>
              <a:gd name="connsiteY0" fmla="*/ 3918200 h 3969198"/>
              <a:gd name="connsiteX1" fmla="*/ 241982 w 3470425"/>
              <a:gd name="connsiteY1" fmla="*/ 0 h 3969198"/>
              <a:gd name="connsiteX2" fmla="*/ 3459077 w 3470425"/>
              <a:gd name="connsiteY2" fmla="*/ 25285 h 3969198"/>
              <a:gd name="connsiteX3" fmla="*/ 3470377 w 3470425"/>
              <a:gd name="connsiteY3" fmla="*/ 3969198 h 3969198"/>
              <a:gd name="connsiteX4" fmla="*/ 0 w 3470425"/>
              <a:gd name="connsiteY4" fmla="*/ 3918200 h 3969198"/>
              <a:gd name="connsiteX0" fmla="*/ 0 w 3472206"/>
              <a:gd name="connsiteY0" fmla="*/ 3918200 h 3949309"/>
              <a:gd name="connsiteX1" fmla="*/ 241982 w 3472206"/>
              <a:gd name="connsiteY1" fmla="*/ 0 h 3949309"/>
              <a:gd name="connsiteX2" fmla="*/ 3459077 w 3472206"/>
              <a:gd name="connsiteY2" fmla="*/ 25285 h 3949309"/>
              <a:gd name="connsiteX3" fmla="*/ 3472163 w 3472206"/>
              <a:gd name="connsiteY3" fmla="*/ 3949309 h 3949309"/>
              <a:gd name="connsiteX4" fmla="*/ 0 w 3472206"/>
              <a:gd name="connsiteY4" fmla="*/ 3918200 h 3949309"/>
              <a:gd name="connsiteX0" fmla="*/ 0 w 3459077"/>
              <a:gd name="connsiteY0" fmla="*/ 3918200 h 3929420"/>
              <a:gd name="connsiteX1" fmla="*/ 241982 w 3459077"/>
              <a:gd name="connsiteY1" fmla="*/ 0 h 3929420"/>
              <a:gd name="connsiteX2" fmla="*/ 3459077 w 3459077"/>
              <a:gd name="connsiteY2" fmla="*/ 25285 h 3929420"/>
              <a:gd name="connsiteX3" fmla="*/ 3456089 w 3459077"/>
              <a:gd name="connsiteY3" fmla="*/ 3929420 h 3929420"/>
              <a:gd name="connsiteX4" fmla="*/ 0 w 3459077"/>
              <a:gd name="connsiteY4" fmla="*/ 3918200 h 3929420"/>
              <a:gd name="connsiteX0" fmla="*/ 0 w 3459077"/>
              <a:gd name="connsiteY0" fmla="*/ 3918200 h 3918200"/>
              <a:gd name="connsiteX1" fmla="*/ 241982 w 3459077"/>
              <a:gd name="connsiteY1" fmla="*/ 0 h 3918200"/>
              <a:gd name="connsiteX2" fmla="*/ 3459077 w 3459077"/>
              <a:gd name="connsiteY2" fmla="*/ 25285 h 3918200"/>
              <a:gd name="connsiteX3" fmla="*/ 3456089 w 3459077"/>
              <a:gd name="connsiteY3" fmla="*/ 3909531 h 3918200"/>
              <a:gd name="connsiteX4" fmla="*/ 0 w 3459077"/>
              <a:gd name="connsiteY4" fmla="*/ 3918200 h 3918200"/>
              <a:gd name="connsiteX0" fmla="*/ 0 w 3456309"/>
              <a:gd name="connsiteY0" fmla="*/ 3918200 h 3918200"/>
              <a:gd name="connsiteX1" fmla="*/ 241982 w 3456309"/>
              <a:gd name="connsiteY1" fmla="*/ 0 h 3918200"/>
              <a:gd name="connsiteX2" fmla="*/ 3455505 w 3456309"/>
              <a:gd name="connsiteY2" fmla="*/ 18653 h 3918200"/>
              <a:gd name="connsiteX3" fmla="*/ 3456089 w 3456309"/>
              <a:gd name="connsiteY3" fmla="*/ 3909531 h 3918200"/>
              <a:gd name="connsiteX4" fmla="*/ 0 w 3456309"/>
              <a:gd name="connsiteY4" fmla="*/ 3918200 h 3918200"/>
              <a:gd name="connsiteX0" fmla="*/ 0 w 3456309"/>
              <a:gd name="connsiteY0" fmla="*/ 3918200 h 3918200"/>
              <a:gd name="connsiteX1" fmla="*/ 241982 w 3456309"/>
              <a:gd name="connsiteY1" fmla="*/ 0 h 3918200"/>
              <a:gd name="connsiteX2" fmla="*/ 3455505 w 3456309"/>
              <a:gd name="connsiteY2" fmla="*/ 18653 h 3918200"/>
              <a:gd name="connsiteX3" fmla="*/ 3456089 w 3456309"/>
              <a:gd name="connsiteY3" fmla="*/ 3909531 h 3918200"/>
              <a:gd name="connsiteX4" fmla="*/ 0 w 3456309"/>
              <a:gd name="connsiteY4" fmla="*/ 3918200 h 3918200"/>
              <a:gd name="connsiteX0" fmla="*/ 0 w 3456129"/>
              <a:gd name="connsiteY0" fmla="*/ 3918200 h 3918200"/>
              <a:gd name="connsiteX1" fmla="*/ 241982 w 3456129"/>
              <a:gd name="connsiteY1" fmla="*/ 0 h 3918200"/>
              <a:gd name="connsiteX2" fmla="*/ 3455505 w 3456129"/>
              <a:gd name="connsiteY2" fmla="*/ 18653 h 3918200"/>
              <a:gd name="connsiteX3" fmla="*/ 3456089 w 3456129"/>
              <a:gd name="connsiteY3" fmla="*/ 3909531 h 3918200"/>
              <a:gd name="connsiteX4" fmla="*/ 0 w 3456129"/>
              <a:gd name="connsiteY4" fmla="*/ 3918200 h 3918200"/>
              <a:gd name="connsiteX0" fmla="*/ 0 w 3456129"/>
              <a:gd name="connsiteY0" fmla="*/ 3918200 h 3918200"/>
              <a:gd name="connsiteX1" fmla="*/ 241982 w 3456129"/>
              <a:gd name="connsiteY1" fmla="*/ 0 h 3918200"/>
              <a:gd name="connsiteX2" fmla="*/ 3455505 w 3456129"/>
              <a:gd name="connsiteY2" fmla="*/ 18653 h 3918200"/>
              <a:gd name="connsiteX3" fmla="*/ 3456089 w 3456129"/>
              <a:gd name="connsiteY3" fmla="*/ 3909531 h 3918200"/>
              <a:gd name="connsiteX4" fmla="*/ 0 w 3456129"/>
              <a:gd name="connsiteY4" fmla="*/ 3918200 h 3918200"/>
              <a:gd name="connsiteX0" fmla="*/ 0 w 3456089"/>
              <a:gd name="connsiteY0" fmla="*/ 3918200 h 3918200"/>
              <a:gd name="connsiteX1" fmla="*/ 241982 w 3456089"/>
              <a:gd name="connsiteY1" fmla="*/ 0 h 3918200"/>
              <a:gd name="connsiteX2" fmla="*/ 2323935 w 3456089"/>
              <a:gd name="connsiteY2" fmla="*/ 44110 h 3918200"/>
              <a:gd name="connsiteX3" fmla="*/ 3456089 w 3456089"/>
              <a:gd name="connsiteY3" fmla="*/ 3909531 h 3918200"/>
              <a:gd name="connsiteX4" fmla="*/ 0 w 3456089"/>
              <a:gd name="connsiteY4" fmla="*/ 3918200 h 3918200"/>
              <a:gd name="connsiteX0" fmla="*/ 0 w 3456089"/>
              <a:gd name="connsiteY0" fmla="*/ 3918200 h 3918200"/>
              <a:gd name="connsiteX1" fmla="*/ 241982 w 3456089"/>
              <a:gd name="connsiteY1" fmla="*/ 0 h 3918200"/>
              <a:gd name="connsiteX2" fmla="*/ 2323935 w 3456089"/>
              <a:gd name="connsiteY2" fmla="*/ 18653 h 3918200"/>
              <a:gd name="connsiteX3" fmla="*/ 3456089 w 3456089"/>
              <a:gd name="connsiteY3" fmla="*/ 3909531 h 3918200"/>
              <a:gd name="connsiteX4" fmla="*/ 0 w 3456089"/>
              <a:gd name="connsiteY4" fmla="*/ 3918200 h 3918200"/>
              <a:gd name="connsiteX0" fmla="*/ 0 w 2324559"/>
              <a:gd name="connsiteY0" fmla="*/ 3918200 h 3918200"/>
              <a:gd name="connsiteX1" fmla="*/ 241982 w 2324559"/>
              <a:gd name="connsiteY1" fmla="*/ 0 h 3918200"/>
              <a:gd name="connsiteX2" fmla="*/ 2323935 w 2324559"/>
              <a:gd name="connsiteY2" fmla="*/ 18653 h 3918200"/>
              <a:gd name="connsiteX3" fmla="*/ 2324519 w 2324559"/>
              <a:gd name="connsiteY3" fmla="*/ 3909530 h 3918200"/>
              <a:gd name="connsiteX4" fmla="*/ 0 w 2324559"/>
              <a:gd name="connsiteY4" fmla="*/ 3918200 h 3918200"/>
              <a:gd name="connsiteX0" fmla="*/ 0 w 2324559"/>
              <a:gd name="connsiteY0" fmla="*/ 3924506 h 3924506"/>
              <a:gd name="connsiteX1" fmla="*/ 241982 w 2324559"/>
              <a:gd name="connsiteY1" fmla="*/ 6306 h 3924506"/>
              <a:gd name="connsiteX2" fmla="*/ 2323935 w 2324559"/>
              <a:gd name="connsiteY2" fmla="*/ 0 h 3924506"/>
              <a:gd name="connsiteX3" fmla="*/ 2324519 w 2324559"/>
              <a:gd name="connsiteY3" fmla="*/ 3915836 h 3924506"/>
              <a:gd name="connsiteX4" fmla="*/ 0 w 2324559"/>
              <a:gd name="connsiteY4" fmla="*/ 3924506 h 392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559" h="3924506">
                <a:moveTo>
                  <a:pt x="0" y="3924506"/>
                </a:moveTo>
                <a:lnTo>
                  <a:pt x="241982" y="6306"/>
                </a:lnTo>
                <a:lnTo>
                  <a:pt x="2323935" y="0"/>
                </a:lnTo>
                <a:cubicBezTo>
                  <a:pt x="2309270" y="36246"/>
                  <a:pt x="2325468" y="2199407"/>
                  <a:pt x="2324519" y="3915836"/>
                </a:cubicBezTo>
                <a:lnTo>
                  <a:pt x="0" y="3924506"/>
                </a:lnTo>
                <a:close/>
              </a:path>
            </a:pathLst>
          </a:custGeom>
          <a:solidFill>
            <a:srgbClr val="153058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99"/>
              <a:t> 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0A52171F-E97A-4CAE-BFE9-1A32AE2024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B0091D-0593-4EFF-9492-35DB45CF6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94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hyperlink" Target="http://www.bristol.ac.uk/engineering/research/smart/" TargetMode="Externa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025" y="365125"/>
            <a:ext cx="9201150" cy="80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59998-9688-48A3-AA89-31807319CE9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557888-ABA8-4026-8CFB-E2381B83BE5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75" y="365125"/>
            <a:ext cx="1986287" cy="806099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CF24BFA-7836-88CD-4702-46D5016A5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719227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088A382-904B-4B75-86C1-92F916AF11F4}" type="datetimeFigureOut">
              <a:rPr lang="en-GB" smtClean="0"/>
              <a:pPr/>
              <a:t>13/12/2022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1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5" r:id="rId2"/>
    <p:sldLayoutId id="2147483680" r:id="rId3"/>
    <p:sldLayoutId id="2147483676" r:id="rId4"/>
    <p:sldLayoutId id="2147483677" r:id="rId5"/>
    <p:sldLayoutId id="2147483678" r:id="rId6"/>
    <p:sldLayoutId id="2147483673" r:id="rId7"/>
    <p:sldLayoutId id="2147483682" r:id="rId8"/>
  </p:sldLayoutIdLst>
  <p:txStyles>
    <p:titleStyle>
      <a:lvl1pPr algn="l" defTabSz="91431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2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8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5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62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8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5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31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3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0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6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3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0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6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3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8B0FB65-6652-4799-9F01-2343BB3FD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 </a:t>
            </a:r>
            <a:endParaRPr lang="en-GB" alt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88EB45-6769-4A91-9593-AECEA6807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text 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9" name="Text Placeholder 3">
            <a:hlinkClick r:id="rId19"/>
            <a:extLst>
              <a:ext uri="{FF2B5EF4-FFF2-40B4-BE49-F238E27FC236}">
                <a16:creationId xmlns:a16="http://schemas.microsoft.com/office/drawing/2014/main" id="{C3BB0255-F110-432D-BC41-3BF7CF514980}"/>
              </a:ext>
            </a:extLst>
          </p:cNvPr>
          <p:cNvSpPr txBox="1">
            <a:spLocks/>
          </p:cNvSpPr>
          <p:nvPr userDrawn="1"/>
        </p:nvSpPr>
        <p:spPr>
          <a:xfrm>
            <a:off x="359999" y="6356351"/>
            <a:ext cx="2520000" cy="324000"/>
          </a:xfrm>
          <a:prstGeom prst="rect">
            <a:avLst/>
          </a:prstGeom>
        </p:spPr>
        <p:txBody>
          <a:bodyPr vert="horz" lIns="71998" tIns="35999" rIns="71998" bIns="35999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>
                <a:solidFill>
                  <a:srgbClr val="E024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bristol.ac.uk/smart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7D0AEE-B56E-4880-9302-E88CD7E14C59}"/>
              </a:ext>
            </a:extLst>
          </p:cNvPr>
          <p:cNvSpPr txBox="1">
            <a:spLocks/>
          </p:cNvSpPr>
          <p:nvPr userDrawn="1"/>
        </p:nvSpPr>
        <p:spPr>
          <a:xfrm>
            <a:off x="9761233" y="-13125"/>
            <a:ext cx="2457663" cy="114458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77"/>
              <a:gd name="connsiteY0" fmla="*/ 5143499 h 5155074"/>
              <a:gd name="connsiteX1" fmla="*/ 1183466 w 3469477"/>
              <a:gd name="connsiteY1" fmla="*/ 0 h 5155074"/>
              <a:gd name="connsiteX2" fmla="*/ 3465221 w 3469477"/>
              <a:gd name="connsiteY2" fmla="*/ 4537 h 5155074"/>
              <a:gd name="connsiteX3" fmla="*/ 3469376 w 3469477"/>
              <a:gd name="connsiteY3" fmla="*/ 5155074 h 5155074"/>
              <a:gd name="connsiteX4" fmla="*/ 0 w 3469477"/>
              <a:gd name="connsiteY4" fmla="*/ 5143499 h 5155074"/>
              <a:gd name="connsiteX0" fmla="*/ 0 w 3469477"/>
              <a:gd name="connsiteY0" fmla="*/ 5134424 h 5155074"/>
              <a:gd name="connsiteX1" fmla="*/ 1183466 w 3469477"/>
              <a:gd name="connsiteY1" fmla="*/ 0 h 5155074"/>
              <a:gd name="connsiteX2" fmla="*/ 3465221 w 3469477"/>
              <a:gd name="connsiteY2" fmla="*/ 4537 h 5155074"/>
              <a:gd name="connsiteX3" fmla="*/ 3469376 w 3469477"/>
              <a:gd name="connsiteY3" fmla="*/ 5155074 h 5155074"/>
              <a:gd name="connsiteX4" fmla="*/ 0 w 3469477"/>
              <a:gd name="connsiteY4" fmla="*/ 5134424 h 5155074"/>
              <a:gd name="connsiteX0" fmla="*/ 0 w 3469478"/>
              <a:gd name="connsiteY0" fmla="*/ 5134424 h 5141461"/>
              <a:gd name="connsiteX1" fmla="*/ 1183466 w 3469478"/>
              <a:gd name="connsiteY1" fmla="*/ 0 h 5141461"/>
              <a:gd name="connsiteX2" fmla="*/ 3465221 w 3469478"/>
              <a:gd name="connsiteY2" fmla="*/ 4537 h 5141461"/>
              <a:gd name="connsiteX3" fmla="*/ 3469377 w 3469478"/>
              <a:gd name="connsiteY3" fmla="*/ 5141461 h 5141461"/>
              <a:gd name="connsiteX4" fmla="*/ 0 w 3469478"/>
              <a:gd name="connsiteY4" fmla="*/ 5134424 h 5141461"/>
              <a:gd name="connsiteX0" fmla="*/ 0 w 3474009"/>
              <a:gd name="connsiteY0" fmla="*/ 5134424 h 5134424"/>
              <a:gd name="connsiteX1" fmla="*/ 1183466 w 3474009"/>
              <a:gd name="connsiteY1" fmla="*/ 0 h 5134424"/>
              <a:gd name="connsiteX2" fmla="*/ 3465221 w 3474009"/>
              <a:gd name="connsiteY2" fmla="*/ 4537 h 5134424"/>
              <a:gd name="connsiteX3" fmla="*/ 3473949 w 3474009"/>
              <a:gd name="connsiteY3" fmla="*/ 5127848 h 5134424"/>
              <a:gd name="connsiteX4" fmla="*/ 0 w 3474009"/>
              <a:gd name="connsiteY4" fmla="*/ 5134424 h 5134424"/>
              <a:gd name="connsiteX0" fmla="*/ 0 w 3474009"/>
              <a:gd name="connsiteY0" fmla="*/ 5134424 h 5136924"/>
              <a:gd name="connsiteX1" fmla="*/ 1183466 w 3474009"/>
              <a:gd name="connsiteY1" fmla="*/ 0 h 5136924"/>
              <a:gd name="connsiteX2" fmla="*/ 3465221 w 3474009"/>
              <a:gd name="connsiteY2" fmla="*/ 4537 h 5136924"/>
              <a:gd name="connsiteX3" fmla="*/ 3473949 w 3474009"/>
              <a:gd name="connsiteY3" fmla="*/ 5136924 h 5136924"/>
              <a:gd name="connsiteX4" fmla="*/ 0 w 3474009"/>
              <a:gd name="connsiteY4" fmla="*/ 5134424 h 5136924"/>
              <a:gd name="connsiteX0" fmla="*/ 0 w 3474009"/>
              <a:gd name="connsiteY0" fmla="*/ 5134424 h 5134424"/>
              <a:gd name="connsiteX1" fmla="*/ 1183466 w 3474009"/>
              <a:gd name="connsiteY1" fmla="*/ 0 h 5134424"/>
              <a:gd name="connsiteX2" fmla="*/ 3465221 w 3474009"/>
              <a:gd name="connsiteY2" fmla="*/ 4537 h 5134424"/>
              <a:gd name="connsiteX3" fmla="*/ 3473949 w 3474009"/>
              <a:gd name="connsiteY3" fmla="*/ 5132386 h 5134424"/>
              <a:gd name="connsiteX4" fmla="*/ 0 w 3474009"/>
              <a:gd name="connsiteY4" fmla="*/ 5134424 h 5134424"/>
              <a:gd name="connsiteX0" fmla="*/ 0 w 3474050"/>
              <a:gd name="connsiteY0" fmla="*/ 5134424 h 5134424"/>
              <a:gd name="connsiteX1" fmla="*/ 1183466 w 3474050"/>
              <a:gd name="connsiteY1" fmla="*/ 0 h 5134424"/>
              <a:gd name="connsiteX2" fmla="*/ 3469793 w 3474050"/>
              <a:gd name="connsiteY2" fmla="*/ 4537 h 5134424"/>
              <a:gd name="connsiteX3" fmla="*/ 3473949 w 3474050"/>
              <a:gd name="connsiteY3" fmla="*/ 5132386 h 5134424"/>
              <a:gd name="connsiteX4" fmla="*/ 0 w 3474050"/>
              <a:gd name="connsiteY4" fmla="*/ 5134424 h 5134424"/>
              <a:gd name="connsiteX0" fmla="*/ 0 w 3474365"/>
              <a:gd name="connsiteY0" fmla="*/ 5134424 h 5134424"/>
              <a:gd name="connsiteX1" fmla="*/ 1183466 w 3474365"/>
              <a:gd name="connsiteY1" fmla="*/ 0 h 5134424"/>
              <a:gd name="connsiteX2" fmla="*/ 3474365 w 3474365"/>
              <a:gd name="connsiteY2" fmla="*/ 4537 h 5134424"/>
              <a:gd name="connsiteX3" fmla="*/ 3473949 w 3474365"/>
              <a:gd name="connsiteY3" fmla="*/ 5132386 h 5134424"/>
              <a:gd name="connsiteX4" fmla="*/ 0 w 3474365"/>
              <a:gd name="connsiteY4" fmla="*/ 5134424 h 5134424"/>
              <a:gd name="connsiteX0" fmla="*/ 0 w 3474050"/>
              <a:gd name="connsiteY0" fmla="*/ 5143500 h 5143500"/>
              <a:gd name="connsiteX1" fmla="*/ 1183466 w 3474050"/>
              <a:gd name="connsiteY1" fmla="*/ 9076 h 5143500"/>
              <a:gd name="connsiteX2" fmla="*/ 3469793 w 3474050"/>
              <a:gd name="connsiteY2" fmla="*/ 0 h 5143500"/>
              <a:gd name="connsiteX3" fmla="*/ 3473949 w 3474050"/>
              <a:gd name="connsiteY3" fmla="*/ 5141462 h 5143500"/>
              <a:gd name="connsiteX4" fmla="*/ 0 w 3474050"/>
              <a:gd name="connsiteY4" fmla="*/ 5143500 h 5143500"/>
              <a:gd name="connsiteX0" fmla="*/ 0 w 3474050"/>
              <a:gd name="connsiteY0" fmla="*/ 5134424 h 5134424"/>
              <a:gd name="connsiteX1" fmla="*/ 1183466 w 3474050"/>
              <a:gd name="connsiteY1" fmla="*/ 0 h 5134424"/>
              <a:gd name="connsiteX2" fmla="*/ 3469793 w 3474050"/>
              <a:gd name="connsiteY2" fmla="*/ 4537 h 5134424"/>
              <a:gd name="connsiteX3" fmla="*/ 3473949 w 3474050"/>
              <a:gd name="connsiteY3" fmla="*/ 5132386 h 5134424"/>
              <a:gd name="connsiteX4" fmla="*/ 0 w 3474050"/>
              <a:gd name="connsiteY4" fmla="*/ 5134424 h 5134424"/>
              <a:gd name="connsiteX0" fmla="*/ 0 w 3474050"/>
              <a:gd name="connsiteY0" fmla="*/ 5129925 h 5129925"/>
              <a:gd name="connsiteX1" fmla="*/ 525946 w 3474050"/>
              <a:gd name="connsiteY1" fmla="*/ 41805 h 5129925"/>
              <a:gd name="connsiteX2" fmla="*/ 3469793 w 3474050"/>
              <a:gd name="connsiteY2" fmla="*/ 38 h 5129925"/>
              <a:gd name="connsiteX3" fmla="*/ 3473949 w 3474050"/>
              <a:gd name="connsiteY3" fmla="*/ 5127887 h 5129925"/>
              <a:gd name="connsiteX4" fmla="*/ 0 w 3474050"/>
              <a:gd name="connsiteY4" fmla="*/ 5129925 h 5129925"/>
              <a:gd name="connsiteX0" fmla="*/ 0 w 3474050"/>
              <a:gd name="connsiteY0" fmla="*/ 5158298 h 5158298"/>
              <a:gd name="connsiteX1" fmla="*/ 354496 w 3474050"/>
              <a:gd name="connsiteY1" fmla="*/ 0 h 5158298"/>
              <a:gd name="connsiteX2" fmla="*/ 3469793 w 3474050"/>
              <a:gd name="connsiteY2" fmla="*/ 28411 h 5158298"/>
              <a:gd name="connsiteX3" fmla="*/ 3473949 w 3474050"/>
              <a:gd name="connsiteY3" fmla="*/ 5156260 h 5158298"/>
              <a:gd name="connsiteX4" fmla="*/ 0 w 3474050"/>
              <a:gd name="connsiteY4" fmla="*/ 5158298 h 5158298"/>
              <a:gd name="connsiteX0" fmla="*/ 0 w 3474050"/>
              <a:gd name="connsiteY0" fmla="*/ 5129888 h 5129888"/>
              <a:gd name="connsiteX1" fmla="*/ 333064 w 3474050"/>
              <a:gd name="connsiteY1" fmla="*/ 18375 h 5129888"/>
              <a:gd name="connsiteX2" fmla="*/ 3469793 w 3474050"/>
              <a:gd name="connsiteY2" fmla="*/ 1 h 5129888"/>
              <a:gd name="connsiteX3" fmla="*/ 3473949 w 3474050"/>
              <a:gd name="connsiteY3" fmla="*/ 5127850 h 5129888"/>
              <a:gd name="connsiteX4" fmla="*/ 0 w 3474050"/>
              <a:gd name="connsiteY4" fmla="*/ 5129888 h 5129888"/>
              <a:gd name="connsiteX0" fmla="*/ 0 w 3473997"/>
              <a:gd name="connsiteY0" fmla="*/ 5111513 h 5111513"/>
              <a:gd name="connsiteX1" fmla="*/ 333064 w 3473997"/>
              <a:gd name="connsiteY1" fmla="*/ 0 h 5111513"/>
              <a:gd name="connsiteX2" fmla="*/ 3462649 w 3473997"/>
              <a:gd name="connsiteY2" fmla="*/ 51803 h 5111513"/>
              <a:gd name="connsiteX3" fmla="*/ 3473949 w 3473997"/>
              <a:gd name="connsiteY3" fmla="*/ 5109475 h 5111513"/>
              <a:gd name="connsiteX4" fmla="*/ 0 w 3473997"/>
              <a:gd name="connsiteY4" fmla="*/ 5111513 h 5111513"/>
              <a:gd name="connsiteX0" fmla="*/ 0 w 3473997"/>
              <a:gd name="connsiteY0" fmla="*/ 5111513 h 5111513"/>
              <a:gd name="connsiteX1" fmla="*/ 254483 w 3473997"/>
              <a:gd name="connsiteY1" fmla="*/ 0 h 5111513"/>
              <a:gd name="connsiteX2" fmla="*/ 3462649 w 3473997"/>
              <a:gd name="connsiteY2" fmla="*/ 51803 h 5111513"/>
              <a:gd name="connsiteX3" fmla="*/ 3473949 w 3473997"/>
              <a:gd name="connsiteY3" fmla="*/ 5109475 h 5111513"/>
              <a:gd name="connsiteX4" fmla="*/ 0 w 3473997"/>
              <a:gd name="connsiteY4" fmla="*/ 5111513 h 5111513"/>
              <a:gd name="connsiteX0" fmla="*/ 0 w 3459709"/>
              <a:gd name="connsiteY0" fmla="*/ 3918200 h 5109475"/>
              <a:gd name="connsiteX1" fmla="*/ 240195 w 3459709"/>
              <a:gd name="connsiteY1" fmla="*/ 0 h 5109475"/>
              <a:gd name="connsiteX2" fmla="*/ 3448361 w 3459709"/>
              <a:gd name="connsiteY2" fmla="*/ 51803 h 5109475"/>
              <a:gd name="connsiteX3" fmla="*/ 3459661 w 3459709"/>
              <a:gd name="connsiteY3" fmla="*/ 5109475 h 5109475"/>
              <a:gd name="connsiteX4" fmla="*/ 0 w 3459709"/>
              <a:gd name="connsiteY4" fmla="*/ 3918200 h 5109475"/>
              <a:gd name="connsiteX0" fmla="*/ 0 w 3459709"/>
              <a:gd name="connsiteY0" fmla="*/ 3918200 h 3995716"/>
              <a:gd name="connsiteX1" fmla="*/ 240195 w 3459709"/>
              <a:gd name="connsiteY1" fmla="*/ 0 h 3995716"/>
              <a:gd name="connsiteX2" fmla="*/ 3448361 w 3459709"/>
              <a:gd name="connsiteY2" fmla="*/ 51803 h 3995716"/>
              <a:gd name="connsiteX3" fmla="*/ 3459661 w 3459709"/>
              <a:gd name="connsiteY3" fmla="*/ 3995716 h 3995716"/>
              <a:gd name="connsiteX4" fmla="*/ 0 w 3459709"/>
              <a:gd name="connsiteY4" fmla="*/ 3918200 h 3995716"/>
              <a:gd name="connsiteX0" fmla="*/ 0 w 3470425"/>
              <a:gd name="connsiteY0" fmla="*/ 3944718 h 3995716"/>
              <a:gd name="connsiteX1" fmla="*/ 250911 w 3470425"/>
              <a:gd name="connsiteY1" fmla="*/ 0 h 3995716"/>
              <a:gd name="connsiteX2" fmla="*/ 3459077 w 3470425"/>
              <a:gd name="connsiteY2" fmla="*/ 51803 h 3995716"/>
              <a:gd name="connsiteX3" fmla="*/ 3470377 w 3470425"/>
              <a:gd name="connsiteY3" fmla="*/ 3995716 h 3995716"/>
              <a:gd name="connsiteX4" fmla="*/ 0 w 3470425"/>
              <a:gd name="connsiteY4" fmla="*/ 3944718 h 3995716"/>
              <a:gd name="connsiteX0" fmla="*/ 0 w 3470425"/>
              <a:gd name="connsiteY0" fmla="*/ 3918200 h 3969198"/>
              <a:gd name="connsiteX1" fmla="*/ 241982 w 3470425"/>
              <a:gd name="connsiteY1" fmla="*/ 0 h 3969198"/>
              <a:gd name="connsiteX2" fmla="*/ 3459077 w 3470425"/>
              <a:gd name="connsiteY2" fmla="*/ 25285 h 3969198"/>
              <a:gd name="connsiteX3" fmla="*/ 3470377 w 3470425"/>
              <a:gd name="connsiteY3" fmla="*/ 3969198 h 3969198"/>
              <a:gd name="connsiteX4" fmla="*/ 0 w 3470425"/>
              <a:gd name="connsiteY4" fmla="*/ 3918200 h 3969198"/>
              <a:gd name="connsiteX0" fmla="*/ 0 w 3472206"/>
              <a:gd name="connsiteY0" fmla="*/ 3918200 h 3949309"/>
              <a:gd name="connsiteX1" fmla="*/ 241982 w 3472206"/>
              <a:gd name="connsiteY1" fmla="*/ 0 h 3949309"/>
              <a:gd name="connsiteX2" fmla="*/ 3459077 w 3472206"/>
              <a:gd name="connsiteY2" fmla="*/ 25285 h 3949309"/>
              <a:gd name="connsiteX3" fmla="*/ 3472163 w 3472206"/>
              <a:gd name="connsiteY3" fmla="*/ 3949309 h 3949309"/>
              <a:gd name="connsiteX4" fmla="*/ 0 w 3472206"/>
              <a:gd name="connsiteY4" fmla="*/ 3918200 h 3949309"/>
              <a:gd name="connsiteX0" fmla="*/ 0 w 3459077"/>
              <a:gd name="connsiteY0" fmla="*/ 3918200 h 3929420"/>
              <a:gd name="connsiteX1" fmla="*/ 241982 w 3459077"/>
              <a:gd name="connsiteY1" fmla="*/ 0 h 3929420"/>
              <a:gd name="connsiteX2" fmla="*/ 3459077 w 3459077"/>
              <a:gd name="connsiteY2" fmla="*/ 25285 h 3929420"/>
              <a:gd name="connsiteX3" fmla="*/ 3456089 w 3459077"/>
              <a:gd name="connsiteY3" fmla="*/ 3929420 h 3929420"/>
              <a:gd name="connsiteX4" fmla="*/ 0 w 3459077"/>
              <a:gd name="connsiteY4" fmla="*/ 3918200 h 3929420"/>
              <a:gd name="connsiteX0" fmla="*/ 0 w 3459077"/>
              <a:gd name="connsiteY0" fmla="*/ 3918200 h 3918200"/>
              <a:gd name="connsiteX1" fmla="*/ 241982 w 3459077"/>
              <a:gd name="connsiteY1" fmla="*/ 0 h 3918200"/>
              <a:gd name="connsiteX2" fmla="*/ 3459077 w 3459077"/>
              <a:gd name="connsiteY2" fmla="*/ 25285 h 3918200"/>
              <a:gd name="connsiteX3" fmla="*/ 3456089 w 3459077"/>
              <a:gd name="connsiteY3" fmla="*/ 3909531 h 3918200"/>
              <a:gd name="connsiteX4" fmla="*/ 0 w 3459077"/>
              <a:gd name="connsiteY4" fmla="*/ 3918200 h 3918200"/>
              <a:gd name="connsiteX0" fmla="*/ 0 w 3456309"/>
              <a:gd name="connsiteY0" fmla="*/ 3918200 h 3918200"/>
              <a:gd name="connsiteX1" fmla="*/ 241982 w 3456309"/>
              <a:gd name="connsiteY1" fmla="*/ 0 h 3918200"/>
              <a:gd name="connsiteX2" fmla="*/ 3455505 w 3456309"/>
              <a:gd name="connsiteY2" fmla="*/ 18653 h 3918200"/>
              <a:gd name="connsiteX3" fmla="*/ 3456089 w 3456309"/>
              <a:gd name="connsiteY3" fmla="*/ 3909531 h 3918200"/>
              <a:gd name="connsiteX4" fmla="*/ 0 w 3456309"/>
              <a:gd name="connsiteY4" fmla="*/ 3918200 h 3918200"/>
              <a:gd name="connsiteX0" fmla="*/ 0 w 3456309"/>
              <a:gd name="connsiteY0" fmla="*/ 3918200 h 3918200"/>
              <a:gd name="connsiteX1" fmla="*/ 241982 w 3456309"/>
              <a:gd name="connsiteY1" fmla="*/ 0 h 3918200"/>
              <a:gd name="connsiteX2" fmla="*/ 3455505 w 3456309"/>
              <a:gd name="connsiteY2" fmla="*/ 18653 h 3918200"/>
              <a:gd name="connsiteX3" fmla="*/ 3456089 w 3456309"/>
              <a:gd name="connsiteY3" fmla="*/ 3909531 h 3918200"/>
              <a:gd name="connsiteX4" fmla="*/ 0 w 3456309"/>
              <a:gd name="connsiteY4" fmla="*/ 3918200 h 3918200"/>
              <a:gd name="connsiteX0" fmla="*/ 0 w 3456129"/>
              <a:gd name="connsiteY0" fmla="*/ 3918200 h 3918200"/>
              <a:gd name="connsiteX1" fmla="*/ 241982 w 3456129"/>
              <a:gd name="connsiteY1" fmla="*/ 0 h 3918200"/>
              <a:gd name="connsiteX2" fmla="*/ 3455505 w 3456129"/>
              <a:gd name="connsiteY2" fmla="*/ 18653 h 3918200"/>
              <a:gd name="connsiteX3" fmla="*/ 3456089 w 3456129"/>
              <a:gd name="connsiteY3" fmla="*/ 3909531 h 3918200"/>
              <a:gd name="connsiteX4" fmla="*/ 0 w 3456129"/>
              <a:gd name="connsiteY4" fmla="*/ 3918200 h 3918200"/>
              <a:gd name="connsiteX0" fmla="*/ 0 w 3456129"/>
              <a:gd name="connsiteY0" fmla="*/ 3918200 h 3918200"/>
              <a:gd name="connsiteX1" fmla="*/ 241982 w 3456129"/>
              <a:gd name="connsiteY1" fmla="*/ 0 h 3918200"/>
              <a:gd name="connsiteX2" fmla="*/ 3455505 w 3456129"/>
              <a:gd name="connsiteY2" fmla="*/ 18653 h 3918200"/>
              <a:gd name="connsiteX3" fmla="*/ 3456089 w 3456129"/>
              <a:gd name="connsiteY3" fmla="*/ 3909531 h 3918200"/>
              <a:gd name="connsiteX4" fmla="*/ 0 w 3456129"/>
              <a:gd name="connsiteY4" fmla="*/ 3918200 h 3918200"/>
              <a:gd name="connsiteX0" fmla="*/ 0 w 3456089"/>
              <a:gd name="connsiteY0" fmla="*/ 3918200 h 3918200"/>
              <a:gd name="connsiteX1" fmla="*/ 241982 w 3456089"/>
              <a:gd name="connsiteY1" fmla="*/ 0 h 3918200"/>
              <a:gd name="connsiteX2" fmla="*/ 2323935 w 3456089"/>
              <a:gd name="connsiteY2" fmla="*/ 44110 h 3918200"/>
              <a:gd name="connsiteX3" fmla="*/ 3456089 w 3456089"/>
              <a:gd name="connsiteY3" fmla="*/ 3909531 h 3918200"/>
              <a:gd name="connsiteX4" fmla="*/ 0 w 3456089"/>
              <a:gd name="connsiteY4" fmla="*/ 3918200 h 3918200"/>
              <a:gd name="connsiteX0" fmla="*/ 0 w 3456089"/>
              <a:gd name="connsiteY0" fmla="*/ 3918200 h 3918200"/>
              <a:gd name="connsiteX1" fmla="*/ 241982 w 3456089"/>
              <a:gd name="connsiteY1" fmla="*/ 0 h 3918200"/>
              <a:gd name="connsiteX2" fmla="*/ 2323935 w 3456089"/>
              <a:gd name="connsiteY2" fmla="*/ 18653 h 3918200"/>
              <a:gd name="connsiteX3" fmla="*/ 3456089 w 3456089"/>
              <a:gd name="connsiteY3" fmla="*/ 3909531 h 3918200"/>
              <a:gd name="connsiteX4" fmla="*/ 0 w 3456089"/>
              <a:gd name="connsiteY4" fmla="*/ 3918200 h 3918200"/>
              <a:gd name="connsiteX0" fmla="*/ 0 w 2324559"/>
              <a:gd name="connsiteY0" fmla="*/ 3918200 h 3918200"/>
              <a:gd name="connsiteX1" fmla="*/ 241982 w 2324559"/>
              <a:gd name="connsiteY1" fmla="*/ 0 h 3918200"/>
              <a:gd name="connsiteX2" fmla="*/ 2323935 w 2324559"/>
              <a:gd name="connsiteY2" fmla="*/ 18653 h 3918200"/>
              <a:gd name="connsiteX3" fmla="*/ 2324519 w 2324559"/>
              <a:gd name="connsiteY3" fmla="*/ 3909530 h 3918200"/>
              <a:gd name="connsiteX4" fmla="*/ 0 w 2324559"/>
              <a:gd name="connsiteY4" fmla="*/ 3918200 h 3918200"/>
              <a:gd name="connsiteX0" fmla="*/ 0 w 2324559"/>
              <a:gd name="connsiteY0" fmla="*/ 3924506 h 3924506"/>
              <a:gd name="connsiteX1" fmla="*/ 241982 w 2324559"/>
              <a:gd name="connsiteY1" fmla="*/ 6306 h 3924506"/>
              <a:gd name="connsiteX2" fmla="*/ 2323935 w 2324559"/>
              <a:gd name="connsiteY2" fmla="*/ 0 h 3924506"/>
              <a:gd name="connsiteX3" fmla="*/ 2324519 w 2324559"/>
              <a:gd name="connsiteY3" fmla="*/ 3915836 h 3924506"/>
              <a:gd name="connsiteX4" fmla="*/ 0 w 2324559"/>
              <a:gd name="connsiteY4" fmla="*/ 3924506 h 392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559" h="3924506">
                <a:moveTo>
                  <a:pt x="0" y="3924506"/>
                </a:moveTo>
                <a:lnTo>
                  <a:pt x="241982" y="6306"/>
                </a:lnTo>
                <a:lnTo>
                  <a:pt x="2323935" y="0"/>
                </a:lnTo>
                <a:cubicBezTo>
                  <a:pt x="2309270" y="36246"/>
                  <a:pt x="2325468" y="2199407"/>
                  <a:pt x="2324519" y="3915836"/>
                </a:cubicBezTo>
                <a:lnTo>
                  <a:pt x="0" y="3924506"/>
                </a:lnTo>
                <a:close/>
              </a:path>
            </a:pathLst>
          </a:custGeom>
          <a:solidFill>
            <a:srgbClr val="153058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99"/>
              <a:t> </a:t>
            </a:r>
          </a:p>
        </p:txBody>
      </p:sp>
      <p:pic>
        <p:nvPicPr>
          <p:cNvPr id="11" name="Picture 10">
            <a:hlinkClick r:id="rId19"/>
            <a:extLst>
              <a:ext uri="{FF2B5EF4-FFF2-40B4-BE49-F238E27FC236}">
                <a16:creationId xmlns:a16="http://schemas.microsoft.com/office/drawing/2014/main" id="{D9BC9655-A5F2-4F16-8034-18448D5ED02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8EC8877-AC79-47C3-A722-C651F7DEA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7" y="6356351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29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hf hdr="0" dt="0"/>
  <p:txStyles>
    <p:titleStyle>
      <a:lvl1pPr algn="l" defTabSz="914313" rtl="0" eaLnBrk="1" latinLnBrk="0" hangingPunct="1">
        <a:lnSpc>
          <a:spcPct val="90000"/>
        </a:lnSpc>
        <a:spcBef>
          <a:spcPct val="0"/>
        </a:spcBef>
        <a:buNone/>
        <a:defRPr sz="3999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578" indent="-228578" algn="l" defTabSz="9143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35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92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48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05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62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8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5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31" indent="-228578" algn="l" defTabSz="9143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3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0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6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3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0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6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3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61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icture containing colorful, colored, looking, blue&#10;&#10;Description automatically generated">
            <a:extLst>
              <a:ext uri="{FF2B5EF4-FFF2-40B4-BE49-F238E27FC236}">
                <a16:creationId xmlns:a16="http://schemas.microsoft.com/office/drawing/2014/main" id="{1DCBEC58-372E-224F-BD6E-0EECC906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3" y="-2666998"/>
            <a:ext cx="6857999" cy="12191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A9C1A4-0DCC-8A40-AFAC-1466017C71F7}"/>
              </a:ext>
            </a:extLst>
          </p:cNvPr>
          <p:cNvSpPr/>
          <p:nvPr/>
        </p:nvSpPr>
        <p:spPr>
          <a:xfrm>
            <a:off x="1" y="0"/>
            <a:ext cx="9053139" cy="6872288"/>
          </a:xfrm>
          <a:custGeom>
            <a:avLst/>
            <a:gdLst>
              <a:gd name="connsiteX0" fmla="*/ 0 w 8681663"/>
              <a:gd name="connsiteY0" fmla="*/ 0 h 6858000"/>
              <a:gd name="connsiteX1" fmla="*/ 8681663 w 8681663"/>
              <a:gd name="connsiteY1" fmla="*/ 0 h 6858000"/>
              <a:gd name="connsiteX2" fmla="*/ 8681663 w 8681663"/>
              <a:gd name="connsiteY2" fmla="*/ 6858000 h 6858000"/>
              <a:gd name="connsiteX3" fmla="*/ 0 w 8681663"/>
              <a:gd name="connsiteY3" fmla="*/ 6858000 h 6858000"/>
              <a:gd name="connsiteX4" fmla="*/ 0 w 8681663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8681663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81501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86575"/>
              <a:gd name="connsiteX1" fmla="*/ 9053138 w 9053138"/>
              <a:gd name="connsiteY1" fmla="*/ 0 h 6886575"/>
              <a:gd name="connsiteX2" fmla="*/ 7181476 w 9053138"/>
              <a:gd name="connsiteY2" fmla="*/ 6886575 h 6886575"/>
              <a:gd name="connsiteX3" fmla="*/ 0 w 9053138"/>
              <a:gd name="connsiteY3" fmla="*/ 6858000 h 6886575"/>
              <a:gd name="connsiteX4" fmla="*/ 0 w 9053138"/>
              <a:gd name="connsiteY4" fmla="*/ 0 h 6886575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95789 w 9053138"/>
              <a:gd name="connsiteY2" fmla="*/ 6843713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72288"/>
              <a:gd name="connsiteX1" fmla="*/ 9053138 w 9053138"/>
              <a:gd name="connsiteY1" fmla="*/ 0 h 6872288"/>
              <a:gd name="connsiteX2" fmla="*/ 7410077 w 9053138"/>
              <a:gd name="connsiteY2" fmla="*/ 6872288 h 6872288"/>
              <a:gd name="connsiteX3" fmla="*/ 0 w 9053138"/>
              <a:gd name="connsiteY3" fmla="*/ 6858000 h 6872288"/>
              <a:gd name="connsiteX4" fmla="*/ 0 w 90531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3138" h="6872288">
                <a:moveTo>
                  <a:pt x="0" y="0"/>
                </a:moveTo>
                <a:lnTo>
                  <a:pt x="9053138" y="0"/>
                </a:lnTo>
                <a:lnTo>
                  <a:pt x="7410077" y="687228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51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D2024-DA0C-6A44-BDAE-42D4C14F9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7" y="2235200"/>
            <a:ext cx="5565169" cy="2387600"/>
          </a:xfr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</a:rPr>
              <a:t>Nomadic Node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5G in a Box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AC5BCFB-CE56-58DB-1495-91D9E3306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4" y="4312805"/>
            <a:ext cx="4726999" cy="1673764"/>
          </a:xfrm>
        </p:spPr>
        <p:txBody>
          <a:bodyPr lIns="0" tIns="0" rIns="0" bIns="0"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Dr Hamid Falaki </a:t>
            </a:r>
          </a:p>
          <a:p>
            <a:pPr algn="l"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Smart Internet Lab</a:t>
            </a:r>
          </a:p>
          <a:p>
            <a:pPr algn="l"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29</a:t>
            </a:r>
            <a:r>
              <a:rPr lang="en-GB" sz="2000" baseline="30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</a:t>
            </a:r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November 2022</a:t>
            </a: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BD44E017-E047-1945-A466-22F7BA79D3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41" y="429700"/>
            <a:ext cx="2261745" cy="94645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4B74F6-CF44-954B-88B8-77CD7D6181CD}"/>
              </a:ext>
            </a:extLst>
          </p:cNvPr>
          <p:cNvCxnSpPr>
            <a:cxnSpLocks/>
          </p:cNvCxnSpPr>
          <p:nvPr/>
        </p:nvCxnSpPr>
        <p:spPr>
          <a:xfrm flipH="1">
            <a:off x="1" y="3408363"/>
            <a:ext cx="723015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35193026-3E8C-0644-9F05-5D2C4B998FBB}"/>
              </a:ext>
            </a:extLst>
          </p:cNvPr>
          <p:cNvSpPr/>
          <p:nvPr/>
        </p:nvSpPr>
        <p:spPr>
          <a:xfrm>
            <a:off x="5867401" y="3402419"/>
            <a:ext cx="3464471" cy="3508744"/>
          </a:xfrm>
          <a:custGeom>
            <a:avLst/>
            <a:gdLst>
              <a:gd name="connsiteX0" fmla="*/ 0 w 3221665"/>
              <a:gd name="connsiteY0" fmla="*/ 0 h 3508744"/>
              <a:gd name="connsiteX1" fmla="*/ 3221665 w 3221665"/>
              <a:gd name="connsiteY1" fmla="*/ 0 h 3508744"/>
              <a:gd name="connsiteX2" fmla="*/ 2360428 w 3221665"/>
              <a:gd name="connsiteY2" fmla="*/ 3508744 h 3508744"/>
              <a:gd name="connsiteX0" fmla="*/ 0 w 4025228"/>
              <a:gd name="connsiteY0" fmla="*/ 0 h 3508744"/>
              <a:gd name="connsiteX1" fmla="*/ 4025228 w 4025228"/>
              <a:gd name="connsiteY1" fmla="*/ 0 h 3508744"/>
              <a:gd name="connsiteX2" fmla="*/ 3163991 w 4025228"/>
              <a:gd name="connsiteY2" fmla="*/ 3508744 h 350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5228" h="3508744">
                <a:moveTo>
                  <a:pt x="0" y="0"/>
                </a:moveTo>
                <a:lnTo>
                  <a:pt x="4025228" y="0"/>
                </a:lnTo>
                <a:lnTo>
                  <a:pt x="3163991" y="3508744"/>
                </a:lnTo>
              </a:path>
            </a:pathLst>
          </a:cu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51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B94FE-EE69-E408-CE26-52FCAF40483B}"/>
              </a:ext>
            </a:extLst>
          </p:cNvPr>
          <p:cNvSpPr txBox="1"/>
          <p:nvPr/>
        </p:nvSpPr>
        <p:spPr>
          <a:xfrm>
            <a:off x="981074" y="6061734"/>
            <a:ext cx="3249181" cy="646331"/>
          </a:xfrm>
          <a:prstGeom prst="rect">
            <a:avLst/>
          </a:prstGeom>
          <a:solidFill>
            <a:srgbClr val="ED5E08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Bristol Digital Futures Institute</a:t>
            </a:r>
            <a:br>
              <a:rPr lang="en-GB" dirty="0"/>
            </a:br>
            <a:r>
              <a:rPr lang="en-GB" dirty="0"/>
              <a:t>Partners Open House</a:t>
            </a:r>
          </a:p>
        </p:txBody>
      </p:sp>
    </p:spTree>
    <p:extLst>
      <p:ext uri="{BB962C8B-B14F-4D97-AF65-F5344CB8AC3E}">
        <p14:creationId xmlns:p14="http://schemas.microsoft.com/office/powerpoint/2010/main" val="144881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056FB54-4743-5978-C8FA-2742E43707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7"/>
          <a:stretch/>
        </p:blipFill>
        <p:spPr>
          <a:xfrm>
            <a:off x="8093641" y="181457"/>
            <a:ext cx="2934398" cy="4301485"/>
          </a:xfrm>
          <a:prstGeom prst="snipRoundRect">
            <a:avLst>
              <a:gd name="adj1" fmla="val 16667"/>
              <a:gd name="adj2" fmla="val 28081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3F3B3C-9C79-4A77-8CC3-F2C4FEBD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Nomadic Node – 5G in a Box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F840B-89FC-8D7F-81E8-F68A10895A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506538"/>
            <a:ext cx="11409363" cy="4835525"/>
          </a:xfrm>
          <a:prstGeom prst="rect">
            <a:avLst/>
          </a:prstGeom>
        </p:spPr>
        <p:txBody>
          <a:bodyPr/>
          <a:lstStyle/>
          <a:p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23858" lvl="1" indent="-342900"/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/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10103-1EEC-FDA4-2156-036B07DD8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672" y="4675134"/>
            <a:ext cx="2046036" cy="546088"/>
          </a:xfrm>
          <a:prstGeom prst="rect">
            <a:avLst/>
          </a:prstGeom>
          <a:ln w="1905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EDC3B5-9614-FB5A-41BD-8672F3C23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4398" y="4940524"/>
            <a:ext cx="1964202" cy="1100334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80252-9931-DA6A-00CB-E68D28676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7316" y="5612371"/>
            <a:ext cx="1999447" cy="508003"/>
          </a:xfrm>
          <a:prstGeom prst="rect">
            <a:avLst/>
          </a:prstGeom>
          <a:ln>
            <a:noFill/>
          </a:ln>
        </p:spPr>
      </p:pic>
      <p:pic>
        <p:nvPicPr>
          <p:cNvPr id="14" name="BDFI-NN-5G">
            <a:hlinkClick r:id="" action="ppaction://media"/>
            <a:extLst>
              <a:ext uri="{FF2B5EF4-FFF2-40B4-BE49-F238E27FC236}">
                <a16:creationId xmlns:a16="http://schemas.microsoft.com/office/drawing/2014/main" id="{A19481D5-4B95-4AB4-E7F3-6B5187317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480" y="3768760"/>
            <a:ext cx="4725452" cy="2658066"/>
          </a:xfrm>
          <a:prstGeom prst="ellipse">
            <a:avLst/>
          </a:prstGeom>
        </p:spPr>
      </p:pic>
      <p:pic>
        <p:nvPicPr>
          <p:cNvPr id="6" name="Graphic 5" descr="Satellite dish outline">
            <a:extLst>
              <a:ext uri="{FF2B5EF4-FFF2-40B4-BE49-F238E27FC236}">
                <a16:creationId xmlns:a16="http://schemas.microsoft.com/office/drawing/2014/main" id="{14A3967C-F17C-C057-969B-29E50DF14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8093641" y="5915521"/>
            <a:ext cx="192553" cy="192553"/>
          </a:xfrm>
          <a:prstGeom prst="rect">
            <a:avLst/>
          </a:prstGeom>
        </p:spPr>
      </p:pic>
      <p:pic>
        <p:nvPicPr>
          <p:cNvPr id="11" name="Graphic 10" descr="Satellite outline">
            <a:extLst>
              <a:ext uri="{FF2B5EF4-FFF2-40B4-BE49-F238E27FC236}">
                <a16:creationId xmlns:a16="http://schemas.microsoft.com/office/drawing/2014/main" id="{83E89947-6F5E-B73A-9D21-38BABD410A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72570" y="5558240"/>
            <a:ext cx="213624" cy="213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310E08-68AE-C5BE-D90D-CF5CDABFA284}"/>
              </a:ext>
            </a:extLst>
          </p:cNvPr>
          <p:cNvSpPr txBox="1"/>
          <p:nvPr/>
        </p:nvSpPr>
        <p:spPr>
          <a:xfrm>
            <a:off x="7598925" y="5161662"/>
            <a:ext cx="1658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Autonomous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6711D-6760-7FE1-8E5E-65D27FCF3CE0}"/>
              </a:ext>
            </a:extLst>
          </p:cNvPr>
          <p:cNvSpPr txBox="1"/>
          <p:nvPr/>
        </p:nvSpPr>
        <p:spPr>
          <a:xfrm>
            <a:off x="7169061" y="6097751"/>
            <a:ext cx="2177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1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Backhaul to Data Centre with various options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CCDF7C-B6F6-7B10-70DC-DAFAA08503F1}"/>
              </a:ext>
            </a:extLst>
          </p:cNvPr>
          <p:cNvSpPr txBox="1"/>
          <p:nvPr/>
        </p:nvSpPr>
        <p:spPr>
          <a:xfrm>
            <a:off x="10218923" y="4582732"/>
            <a:ext cx="13425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Zeus &amp; Hermes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1B6261-3896-BCD9-E9A8-242800C39D1B}"/>
              </a:ext>
            </a:extLst>
          </p:cNvPr>
          <p:cNvCxnSpPr>
            <a:cxnSpLocks/>
          </p:cNvCxnSpPr>
          <p:nvPr/>
        </p:nvCxnSpPr>
        <p:spPr>
          <a:xfrm>
            <a:off x="9686960" y="4567705"/>
            <a:ext cx="0" cy="18459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57CC01-AB5F-F0AA-F8AE-BAD3010D53BA}"/>
              </a:ext>
            </a:extLst>
          </p:cNvPr>
          <p:cNvCxnSpPr>
            <a:cxnSpLocks/>
          </p:cNvCxnSpPr>
          <p:nvPr/>
        </p:nvCxnSpPr>
        <p:spPr>
          <a:xfrm>
            <a:off x="7458672" y="5469439"/>
            <a:ext cx="2223996" cy="21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B08C6A-6423-43CB-B4AA-C05FAC797AD7}"/>
              </a:ext>
            </a:extLst>
          </p:cNvPr>
          <p:cNvCxnSpPr>
            <a:cxnSpLocks/>
          </p:cNvCxnSpPr>
          <p:nvPr/>
        </p:nvCxnSpPr>
        <p:spPr>
          <a:xfrm>
            <a:off x="7208875" y="4567705"/>
            <a:ext cx="480918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0663695-C20F-7C95-2D28-8241FD4B7F00}"/>
              </a:ext>
            </a:extLst>
          </p:cNvPr>
          <p:cNvSpPr txBox="1"/>
          <p:nvPr/>
        </p:nvSpPr>
        <p:spPr>
          <a:xfrm>
            <a:off x="9852352" y="6095313"/>
            <a:ext cx="196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1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Business &amp; Industrial Applications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1FA5A-0396-13F6-87EE-E3DC64EDE973}"/>
              </a:ext>
            </a:extLst>
          </p:cNvPr>
          <p:cNvSpPr txBox="1"/>
          <p:nvPr/>
        </p:nvSpPr>
        <p:spPr>
          <a:xfrm>
            <a:off x="5527023" y="5102410"/>
            <a:ext cx="969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85FBD-5099-9E13-F42A-B6056E0A56D1}"/>
              </a:ext>
            </a:extLst>
          </p:cNvPr>
          <p:cNvSpPr txBox="1"/>
          <p:nvPr/>
        </p:nvSpPr>
        <p:spPr>
          <a:xfrm>
            <a:off x="5527023" y="4630724"/>
            <a:ext cx="56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AC6A1-E47A-3DB9-326F-45D224B406DC}"/>
              </a:ext>
            </a:extLst>
          </p:cNvPr>
          <p:cNvSpPr txBox="1"/>
          <p:nvPr/>
        </p:nvSpPr>
        <p:spPr>
          <a:xfrm>
            <a:off x="5276885" y="4145216"/>
            <a:ext cx="13993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Trials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EDDF17-684C-4A85-ADF6-7A8ACCA1BABE}"/>
              </a:ext>
            </a:extLst>
          </p:cNvPr>
          <p:cNvSpPr txBox="1"/>
          <p:nvPr/>
        </p:nvSpPr>
        <p:spPr>
          <a:xfrm>
            <a:off x="5276885" y="5569843"/>
            <a:ext cx="756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</a:p>
        </p:txBody>
      </p:sp>
      <p:sp>
        <p:nvSpPr>
          <p:cNvPr id="43" name="Scroll: Vertical 42">
            <a:extLst>
              <a:ext uri="{FF2B5EF4-FFF2-40B4-BE49-F238E27FC236}">
                <a16:creationId xmlns:a16="http://schemas.microsoft.com/office/drawing/2014/main" id="{EFD1EDC2-93E9-B38F-6357-CC3455F11972}"/>
              </a:ext>
            </a:extLst>
          </p:cNvPr>
          <p:cNvSpPr/>
          <p:nvPr/>
        </p:nvSpPr>
        <p:spPr>
          <a:xfrm>
            <a:off x="257178" y="1136118"/>
            <a:ext cx="7836463" cy="2561028"/>
          </a:xfrm>
          <a:prstGeom prst="verticalScroll">
            <a:avLst>
              <a:gd name="adj" fmla="val 7416"/>
            </a:avLst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Provides opportunity to: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Democratisation of technology and network innovation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Demonstrate open platforms that can support innovation across layers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Enable various sectors to innovate on technology and business models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Accelerate technology translation and adoption</a:t>
            </a:r>
          </a:p>
        </p:txBody>
      </p:sp>
    </p:spTree>
    <p:extLst>
      <p:ext uri="{BB962C8B-B14F-4D97-AF65-F5344CB8AC3E}">
        <p14:creationId xmlns:p14="http://schemas.microsoft.com/office/powerpoint/2010/main" val="8532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mart Internet La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 Smart PowerPoint Template -inc5GUK .potx" id="{6326DB52-77CD-4085-87C1-F20DBB354B15}" vid="{C1CC6D78-8E35-4379-B63E-C0BBAE6178A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E0DF72DDBE8D4B8F836F1A3804EBF0" ma:contentTypeVersion="16" ma:contentTypeDescription="Create a new document." ma:contentTypeScope="" ma:versionID="bad19db2f5f779eb10acc6d5f61927b0">
  <xsd:schema xmlns:xsd="http://www.w3.org/2001/XMLSchema" xmlns:xs="http://www.w3.org/2001/XMLSchema" xmlns:p="http://schemas.microsoft.com/office/2006/metadata/properties" xmlns:ns2="01e91589-3797-4345-bf92-a20ae55b4324" xmlns:ns3="71c3f773-59a4-4301-97f4-1fd98716441b" xmlns:ns4="edb9d0e4-5370-4cfb-9e4e-bdf6de379f60" targetNamespace="http://schemas.microsoft.com/office/2006/metadata/properties" ma:root="true" ma:fieldsID="53fc8a93082023baf50b205344200c3a" ns2:_="" ns3:_="" ns4:_="">
    <xsd:import namespace="01e91589-3797-4345-bf92-a20ae55b4324"/>
    <xsd:import namespace="71c3f773-59a4-4301-97f4-1fd98716441b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e91589-3797-4345-bf92-a20ae55b43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3f773-59a4-4301-97f4-1fd98716441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88da2846-f431-466a-8d33-01dc0e7ee7a0}" ma:internalName="TaxCatchAll" ma:showField="CatchAllData" ma:web="71c3f773-59a4-4301-97f4-1fd9871644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b9d0e4-5370-4cfb-9e4e-bdf6de379f60" xsi:nil="true"/>
    <lcf76f155ced4ddcb4097134ff3c332f xmlns="01e91589-3797-4345-bf92-a20ae55b432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F881FA-89D6-49F1-9203-74A7B3F2C2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e91589-3797-4345-bf92-a20ae55b4324"/>
    <ds:schemaRef ds:uri="71c3f773-59a4-4301-97f4-1fd98716441b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DC9BA7-20E7-4496-9215-24006943800A}">
  <ds:schemaRefs>
    <ds:schemaRef ds:uri="http://schemas.microsoft.com/office/2006/metadata/properties"/>
    <ds:schemaRef ds:uri="http://schemas.microsoft.com/office/infopath/2007/PartnerControls"/>
    <ds:schemaRef ds:uri="edb9d0e4-5370-4cfb-9e4e-bdf6de379f60"/>
    <ds:schemaRef ds:uri="http://purl.org/dc/terms/"/>
    <ds:schemaRef ds:uri="http://schemas.microsoft.com/office/2006/documentManagement/types"/>
    <ds:schemaRef ds:uri="01e91589-3797-4345-bf92-a20ae55b4324"/>
    <ds:schemaRef ds:uri="http://schemas.openxmlformats.org/package/2006/metadata/core-properties"/>
    <ds:schemaRef ds:uri="http://purl.org/dc/elements/1.1/"/>
    <ds:schemaRef ds:uri="71c3f773-59a4-4301-97f4-1fd98716441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5985619-B57D-429F-95C0-FFF56B9B44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333</Words>
  <Application>Microsoft Office PowerPoint</Application>
  <PresentationFormat>Widescreen</PresentationFormat>
  <Paragraphs>53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Helvetica Neue Medium</vt:lpstr>
      <vt:lpstr>Open Sans</vt:lpstr>
      <vt:lpstr>Rockwell</vt:lpstr>
      <vt:lpstr>Office Theme</vt:lpstr>
      <vt:lpstr>Smart Internet Lab</vt:lpstr>
      <vt:lpstr>Nomadic Node 5G in a Box</vt:lpstr>
      <vt:lpstr>Nomadic Node – 5G in a Box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Nomadic Node 5G in a Box</dc:title>
  <dc:creator>Hamid Falaki</dc:creator>
  <cp:lastModifiedBy>Julia Walton</cp:lastModifiedBy>
  <cp:revision>2</cp:revision>
  <dcterms:created xsi:type="dcterms:W3CDTF">2022-11-26T20:01:31Z</dcterms:created>
  <dcterms:modified xsi:type="dcterms:W3CDTF">2022-12-13T10:13:30Z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0x010100C2E0DF72DDBE8D4B8F836F1A3804EBF0</vt:lpwstr>
  </property>
  <property fmtid="{D5CDD505-2E9C-101B-9397-08002B2CF9AE}" pid="3" name="MediaServiceImageTags">
    <vt:lpwstr/>
  </property>
</Properties>
</file>